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65" r:id="rId2"/>
    <p:sldId id="267" r:id="rId3"/>
    <p:sldId id="263" r:id="rId4"/>
    <p:sldId id="266" r:id="rId5"/>
    <p:sldId id="257" r:id="rId6"/>
    <p:sldId id="260" r:id="rId7"/>
    <p:sldId id="259" r:id="rId8"/>
    <p:sldId id="262" r:id="rId9"/>
    <p:sldId id="261" r:id="rId10"/>
    <p:sldId id="264" r:id="rId11"/>
    <p:sldId id="256" r:id="rId1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9ED5"/>
    <a:srgbClr val="A51416"/>
    <a:srgbClr val="186B24"/>
    <a:srgbClr val="A51417"/>
    <a:srgbClr val="740E10"/>
    <a:srgbClr val="5E6263"/>
    <a:srgbClr val="DADB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7AD3C4-ED6F-3D40-BFDD-5CAD19E8C28A}" v="2" dt="2024-05-30T20:40:05.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64"/>
    <p:restoredTop sz="94606"/>
  </p:normalViewPr>
  <p:slideViewPr>
    <p:cSldViewPr snapToGrid="0">
      <p:cViewPr>
        <p:scale>
          <a:sx n="37" d="100"/>
          <a:sy n="37" d="100"/>
        </p:scale>
        <p:origin x="-392" y="-1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nyder, Christopher" clId="Web-{F8539A90-7FE2-422E-8A1E-B95790A06C27}"/>
    <pc:docChg chg="modSld">
      <pc:chgData name="Snyder, Christopher" userId="" providerId="" clId="Web-{F8539A90-7FE2-422E-8A1E-B95790A06C27}" dt="2024-05-18T15:26:18.118" v="253" actId="1076"/>
      <pc:docMkLst>
        <pc:docMk/>
      </pc:docMkLst>
      <pc:sldChg chg="delSp modSp">
        <pc:chgData name="Snyder, Christopher" userId="" providerId="" clId="Web-{F8539A90-7FE2-422E-8A1E-B95790A06C27}" dt="2024-05-18T15:26:18.118" v="253" actId="1076"/>
        <pc:sldMkLst>
          <pc:docMk/>
          <pc:sldMk cId="1726605550" sldId="265"/>
        </pc:sldMkLst>
        <pc:spChg chg="mod topLvl">
          <ac:chgData name="Snyder, Christopher" userId="" providerId="" clId="Web-{F8539A90-7FE2-422E-8A1E-B95790A06C27}" dt="2024-05-18T15:26:18.118" v="253" actId="1076"/>
          <ac:spMkLst>
            <pc:docMk/>
            <pc:sldMk cId="1726605550" sldId="265"/>
            <ac:spMk id="126" creationId="{1102E9D6-B48B-19FF-731B-4C413AC2AD20}"/>
          </ac:spMkLst>
        </pc:spChg>
        <pc:grpChg chg="mod">
          <ac:chgData name="Snyder, Christopher" userId="" providerId="" clId="Web-{F8539A90-7FE2-422E-8A1E-B95790A06C27}" dt="2024-05-18T15:25:14.179" v="246" actId="1076"/>
          <ac:grpSpMkLst>
            <pc:docMk/>
            <pc:sldMk cId="1726605550" sldId="265"/>
            <ac:grpSpMk id="47" creationId="{24020A35-A807-8499-096D-CFD0E959241B}"/>
          </ac:grpSpMkLst>
        </pc:grpChg>
        <pc:grpChg chg="mod">
          <ac:chgData name="Snyder, Christopher" userId="" providerId="" clId="Web-{F8539A90-7FE2-422E-8A1E-B95790A06C27}" dt="2024-05-18T15:25:18.007" v="247" actId="1076"/>
          <ac:grpSpMkLst>
            <pc:docMk/>
            <pc:sldMk cId="1726605550" sldId="265"/>
            <ac:grpSpMk id="65" creationId="{9656CB9D-2822-58FF-AE82-3E803E65585C}"/>
          </ac:grpSpMkLst>
        </pc:grpChg>
        <pc:grpChg chg="del mod">
          <ac:chgData name="Snyder, Christopher" userId="" providerId="" clId="Web-{F8539A90-7FE2-422E-8A1E-B95790A06C27}" dt="2024-05-18T15:21:25.843" v="200"/>
          <ac:grpSpMkLst>
            <pc:docMk/>
            <pc:sldMk cId="1726605550" sldId="265"/>
            <ac:grpSpMk id="81" creationId="{20635A79-5BE1-9FF9-C1FB-7FB2B9BDE83F}"/>
          </ac:grpSpMkLst>
        </pc:grpChg>
        <pc:grpChg chg="del">
          <ac:chgData name="Snyder, Christopher" userId="" providerId="" clId="Web-{F8539A90-7FE2-422E-8A1E-B95790A06C27}" dt="2024-05-18T15:25:44.883" v="249"/>
          <ac:grpSpMkLst>
            <pc:docMk/>
            <pc:sldMk cId="1726605550" sldId="265"/>
            <ac:grpSpMk id="127" creationId="{8DDCBAEA-421F-86BF-6966-C1F4C2FFE568}"/>
          </ac:grpSpMkLst>
        </pc:grpChg>
        <pc:graphicFrameChg chg="mod ord modGraphic">
          <ac:chgData name="Snyder, Christopher" userId="" providerId="" clId="Web-{F8539A90-7FE2-422E-8A1E-B95790A06C27}" dt="2024-05-18T15:23:14.190" v="243"/>
          <ac:graphicFrameMkLst>
            <pc:docMk/>
            <pc:sldMk cId="1726605550" sldId="265"/>
            <ac:graphicFrameMk id="235" creationId="{4EF37731-FFA7-1A0E-14B0-A487ED5C92A8}"/>
          </ac:graphicFrameMkLst>
        </pc:graphicFrameChg>
        <pc:picChg chg="mod">
          <ac:chgData name="Snyder, Christopher" userId="" providerId="" clId="Web-{F8539A90-7FE2-422E-8A1E-B95790A06C27}" dt="2024-05-18T15:25:22.366" v="248" actId="14100"/>
          <ac:picMkLst>
            <pc:docMk/>
            <pc:sldMk cId="1726605550" sldId="265"/>
            <ac:picMk id="72" creationId="{9AAE625B-1643-E9B4-D055-C9B1BBDA8F1B}"/>
          </ac:picMkLst>
        </pc:picChg>
        <pc:picChg chg="mod topLvl">
          <ac:chgData name="Snyder, Christopher" userId="" providerId="" clId="Web-{F8539A90-7FE2-422E-8A1E-B95790A06C27}" dt="2024-05-18T15:21:30.905" v="201" actId="1076"/>
          <ac:picMkLst>
            <pc:docMk/>
            <pc:sldMk cId="1726605550" sldId="265"/>
            <ac:picMk id="76" creationId="{1573FBB1-44CB-DC84-4FD5-F936AAF08097}"/>
          </ac:picMkLst>
        </pc:picChg>
        <pc:picChg chg="mod topLvl">
          <ac:chgData name="Snyder, Christopher" userId="" providerId="" clId="Web-{F8539A90-7FE2-422E-8A1E-B95790A06C27}" dt="2024-05-18T15:23:07.206" v="241" actId="14100"/>
          <ac:picMkLst>
            <pc:docMk/>
            <pc:sldMk cId="1726605550" sldId="265"/>
            <ac:picMk id="80" creationId="{AEBB1BD3-37C5-22A0-6FA5-18F73750B054}"/>
          </ac:picMkLst>
        </pc:picChg>
        <pc:picChg chg="topLvl">
          <ac:chgData name="Snyder, Christopher" userId="" providerId="" clId="Web-{F8539A90-7FE2-422E-8A1E-B95790A06C27}" dt="2024-05-18T15:25:44.883" v="249"/>
          <ac:picMkLst>
            <pc:docMk/>
            <pc:sldMk cId="1726605550" sldId="265"/>
            <ac:picMk id="119" creationId="{A49DCB0D-7910-4522-090A-EE18B8E25455}"/>
          </ac:picMkLst>
        </pc:picChg>
        <pc:picChg chg="mod">
          <ac:chgData name="Snyder, Christopher" userId="" providerId="" clId="Web-{F8539A90-7FE2-422E-8A1E-B95790A06C27}" dt="2024-05-18T15:24:26.146" v="244" actId="1076"/>
          <ac:picMkLst>
            <pc:docMk/>
            <pc:sldMk cId="1726605550" sldId="265"/>
            <ac:picMk id="129" creationId="{1DAC9D54-BFC1-6491-9208-F344930F3225}"/>
          </ac:picMkLst>
        </pc:picChg>
      </pc:sldChg>
    </pc:docChg>
  </pc:docChgLst>
  <pc:docChgLst>
    <pc:chgData name="Snyder, Christopher" userId="b9RRgwloc56Wr2i7IXFXqy3T+ESITKhKc0J3qni/wy4=" providerId="None" clId="Web-{F8539A90-7FE2-422E-8A1E-B95790A06C27}"/>
    <pc:docChg chg="modSld">
      <pc:chgData name="Snyder, Christopher" userId="b9RRgwloc56Wr2i7IXFXqy3T+ESITKhKc0J3qni/wy4=" providerId="None" clId="Web-{F8539A90-7FE2-422E-8A1E-B95790A06C27}" dt="2024-05-18T15:18:15.849" v="0" actId="1076"/>
      <pc:docMkLst>
        <pc:docMk/>
      </pc:docMkLst>
      <pc:sldChg chg="modSp">
        <pc:chgData name="Snyder, Christopher" userId="b9RRgwloc56Wr2i7IXFXqy3T+ESITKhKc0J3qni/wy4=" providerId="None" clId="Web-{F8539A90-7FE2-422E-8A1E-B95790A06C27}" dt="2024-05-18T15:18:15.849" v="0" actId="1076"/>
        <pc:sldMkLst>
          <pc:docMk/>
          <pc:sldMk cId="1726605550" sldId="265"/>
        </pc:sldMkLst>
        <pc:graphicFrameChg chg="mod">
          <ac:chgData name="Snyder, Christopher" userId="b9RRgwloc56Wr2i7IXFXqy3T+ESITKhKc0J3qni/wy4=" providerId="None" clId="Web-{F8539A90-7FE2-422E-8A1E-B95790A06C27}" dt="2024-05-18T15:18:15.849" v="0" actId="1076"/>
          <ac:graphicFrameMkLst>
            <pc:docMk/>
            <pc:sldMk cId="1726605550" sldId="265"/>
            <ac:graphicFrameMk id="235" creationId="{4EF37731-FFA7-1A0E-14B0-A487ED5C92A8}"/>
          </ac:graphicFrameMkLst>
        </pc:graphicFrameChg>
      </pc:sldChg>
    </pc:docChg>
  </pc:docChgLst>
  <pc:docChgLst>
    <pc:chgData name="Snyder, Christopher" clId="Web-{845A18C0-D56D-49A1-A239-EA7534D5F1B5}"/>
    <pc:docChg chg="modSld">
      <pc:chgData name="Snyder, Christopher" userId="" providerId="" clId="Web-{845A18C0-D56D-49A1-A239-EA7534D5F1B5}" dt="2024-05-18T10:36:33.530" v="167" actId="20577"/>
      <pc:docMkLst>
        <pc:docMk/>
      </pc:docMkLst>
      <pc:sldChg chg="addSp modSp">
        <pc:chgData name="Snyder, Christopher" userId="" providerId="" clId="Web-{845A18C0-D56D-49A1-A239-EA7534D5F1B5}" dt="2024-05-18T10:36:33.530" v="167" actId="20577"/>
        <pc:sldMkLst>
          <pc:docMk/>
          <pc:sldMk cId="1726605550" sldId="265"/>
        </pc:sldMkLst>
        <pc:spChg chg="add mod">
          <ac:chgData name="Snyder, Christopher" userId="" providerId="" clId="Web-{845A18C0-D56D-49A1-A239-EA7534D5F1B5}" dt="2024-05-18T10:34:19.494" v="133" actId="20577"/>
          <ac:spMkLst>
            <pc:docMk/>
            <pc:sldMk cId="1726605550" sldId="265"/>
            <ac:spMk id="4" creationId="{BFC95218-8990-FF24-94BE-651679346EA9}"/>
          </ac:spMkLst>
        </pc:spChg>
        <pc:spChg chg="mod">
          <ac:chgData name="Snyder, Christopher" userId="" providerId="" clId="Web-{845A18C0-D56D-49A1-A239-EA7534D5F1B5}" dt="2024-05-18T10:27:43.874" v="86" actId="20577"/>
          <ac:spMkLst>
            <pc:docMk/>
            <pc:sldMk cId="1726605550" sldId="265"/>
            <ac:spMk id="15" creationId="{A1915B81-F4CA-E64D-CC7E-069EF5883456}"/>
          </ac:spMkLst>
        </pc:spChg>
        <pc:spChg chg="mod">
          <ac:chgData name="Snyder, Christopher" userId="" providerId="" clId="Web-{845A18C0-D56D-49A1-A239-EA7534D5F1B5}" dt="2024-05-18T10:26:52.325" v="78" actId="20577"/>
          <ac:spMkLst>
            <pc:docMk/>
            <pc:sldMk cId="1726605550" sldId="265"/>
            <ac:spMk id="16" creationId="{58FBEBB2-FBAB-D209-AD7B-1943D56F9DC2}"/>
          </ac:spMkLst>
        </pc:spChg>
        <pc:spChg chg="mod">
          <ac:chgData name="Snyder, Christopher" userId="" providerId="" clId="Web-{845A18C0-D56D-49A1-A239-EA7534D5F1B5}" dt="2024-05-18T10:16:20.245" v="17" actId="1076"/>
          <ac:spMkLst>
            <pc:docMk/>
            <pc:sldMk cId="1726605550" sldId="265"/>
            <ac:spMk id="21" creationId="{A77E9651-FBF1-ACD1-AA21-3629BCFB0BDC}"/>
          </ac:spMkLst>
        </pc:spChg>
        <pc:spChg chg="mod">
          <ac:chgData name="Snyder, Christopher" userId="" providerId="" clId="Web-{845A18C0-D56D-49A1-A239-EA7534D5F1B5}" dt="2024-05-18T10:36:33.530" v="167" actId="20577"/>
          <ac:spMkLst>
            <pc:docMk/>
            <pc:sldMk cId="1726605550" sldId="265"/>
            <ac:spMk id="24" creationId="{75D43A74-D680-0128-F19B-F01166199E30}"/>
          </ac:spMkLst>
        </pc:spChg>
        <pc:spChg chg="mod">
          <ac:chgData name="Snyder, Christopher" userId="" providerId="" clId="Web-{845A18C0-D56D-49A1-A239-EA7534D5F1B5}" dt="2024-05-18T10:33:31.883" v="126" actId="1076"/>
          <ac:spMkLst>
            <pc:docMk/>
            <pc:sldMk cId="1726605550" sldId="265"/>
            <ac:spMk id="25" creationId="{11E0F7BC-F723-DA7B-D4CA-200DEEFAE6BF}"/>
          </ac:spMkLst>
        </pc:spChg>
        <pc:spChg chg="mod">
          <ac:chgData name="Snyder, Christopher" userId="" providerId="" clId="Web-{845A18C0-D56D-49A1-A239-EA7534D5F1B5}" dt="2024-05-18T10:25:28.432" v="66" actId="20577"/>
          <ac:spMkLst>
            <pc:docMk/>
            <pc:sldMk cId="1726605550" sldId="265"/>
            <ac:spMk id="26" creationId="{A44D4CF5-FC98-1DAA-DA06-3D7BCE4295D2}"/>
          </ac:spMkLst>
        </pc:spChg>
        <pc:spChg chg="mod">
          <ac:chgData name="Snyder, Christopher" userId="" providerId="" clId="Web-{845A18C0-D56D-49A1-A239-EA7534D5F1B5}" dt="2024-05-18T10:36:19.670" v="163" actId="20577"/>
          <ac:spMkLst>
            <pc:docMk/>
            <pc:sldMk cId="1726605550" sldId="265"/>
            <ac:spMk id="28" creationId="{9178EDB9-E997-B156-8631-0FD306A49E39}"/>
          </ac:spMkLst>
        </pc:spChg>
        <pc:spChg chg="mod">
          <ac:chgData name="Snyder, Christopher" userId="" providerId="" clId="Web-{845A18C0-D56D-49A1-A239-EA7534D5F1B5}" dt="2024-05-18T10:15:42.307" v="13" actId="1076"/>
          <ac:spMkLst>
            <pc:docMk/>
            <pc:sldMk cId="1726605550" sldId="265"/>
            <ac:spMk id="101" creationId="{C4BEEB35-3523-803B-9DC7-C0DB51DC783B}"/>
          </ac:spMkLst>
        </pc:spChg>
        <pc:spChg chg="mod">
          <ac:chgData name="Snyder, Christopher" userId="" providerId="" clId="Web-{845A18C0-D56D-49A1-A239-EA7534D5F1B5}" dt="2024-05-18T10:35:27.919" v="149" actId="1076"/>
          <ac:spMkLst>
            <pc:docMk/>
            <pc:sldMk cId="1726605550" sldId="265"/>
            <ac:spMk id="104" creationId="{C03D0FEC-CBB6-7627-DD3E-3798E5CA3E68}"/>
          </ac:spMkLst>
        </pc:spChg>
        <pc:spChg chg="mod">
          <ac:chgData name="Snyder, Christopher" userId="" providerId="" clId="Web-{845A18C0-D56D-49A1-A239-EA7534D5F1B5}" dt="2024-05-18T10:35:27.966" v="150" actId="1076"/>
          <ac:spMkLst>
            <pc:docMk/>
            <pc:sldMk cId="1726605550" sldId="265"/>
            <ac:spMk id="108" creationId="{054468C8-1B10-CE28-0572-A19F86006298}"/>
          </ac:spMkLst>
        </pc:spChg>
        <pc:spChg chg="mod">
          <ac:chgData name="Snyder, Christopher" userId="" providerId="" clId="Web-{845A18C0-D56D-49A1-A239-EA7534D5F1B5}" dt="2024-05-18T10:35:27.997" v="151" actId="1076"/>
          <ac:spMkLst>
            <pc:docMk/>
            <pc:sldMk cId="1726605550" sldId="265"/>
            <ac:spMk id="114" creationId="{E4C5A0B4-C6ED-7B3C-0170-67985BAF866F}"/>
          </ac:spMkLst>
        </pc:spChg>
        <pc:spChg chg="mod">
          <ac:chgData name="Snyder, Christopher" userId="" providerId="" clId="Web-{845A18C0-D56D-49A1-A239-EA7534D5F1B5}" dt="2024-05-18T10:29:12.064" v="102"/>
          <ac:spMkLst>
            <pc:docMk/>
            <pc:sldMk cId="1726605550" sldId="265"/>
            <ac:spMk id="122" creationId="{8BDFC050-BDAF-C64C-4839-344DD1219547}"/>
          </ac:spMkLst>
        </pc:spChg>
        <pc:spChg chg="mod">
          <ac:chgData name="Snyder, Christopher" userId="" providerId="" clId="Web-{845A18C0-D56D-49A1-A239-EA7534D5F1B5}" dt="2024-05-18T10:29:12.064" v="103"/>
          <ac:spMkLst>
            <pc:docMk/>
            <pc:sldMk cId="1726605550" sldId="265"/>
            <ac:spMk id="123" creationId="{F8A19C06-B3FF-D520-814B-5368F48D86DF}"/>
          </ac:spMkLst>
        </pc:spChg>
        <pc:spChg chg="mod">
          <ac:chgData name="Snyder, Christopher" userId="" providerId="" clId="Web-{845A18C0-D56D-49A1-A239-EA7534D5F1B5}" dt="2024-05-18T10:29:12.189" v="104"/>
          <ac:spMkLst>
            <pc:docMk/>
            <pc:sldMk cId="1726605550" sldId="265"/>
            <ac:spMk id="124" creationId="{B656A601-6F10-5DB7-4C02-26F0F5D79C3D}"/>
          </ac:spMkLst>
        </pc:spChg>
        <pc:grpChg chg="mod">
          <ac:chgData name="Snyder, Christopher" userId="" providerId="" clId="Web-{845A18C0-D56D-49A1-A239-EA7534D5F1B5}" dt="2024-05-18T10:35:27.887" v="148" actId="1076"/>
          <ac:grpSpMkLst>
            <pc:docMk/>
            <pc:sldMk cId="1726605550" sldId="265"/>
            <ac:grpSpMk id="69" creationId="{8E6A927C-484F-1FE5-2A99-5637772C1C7B}"/>
          </ac:grpSpMkLst>
        </pc:grpChg>
        <pc:grpChg chg="mod">
          <ac:chgData name="Snyder, Christopher" userId="" providerId="" clId="Web-{845A18C0-D56D-49A1-A239-EA7534D5F1B5}" dt="2024-05-18T10:32:13.115" v="123" actId="14100"/>
          <ac:grpSpMkLst>
            <pc:docMk/>
            <pc:sldMk cId="1726605550" sldId="265"/>
            <ac:grpSpMk id="127" creationId="{8DDCBAEA-421F-86BF-6966-C1F4C2FFE568}"/>
          </ac:grpSpMkLst>
        </pc:grpChg>
        <pc:picChg chg="mod">
          <ac:chgData name="Snyder, Christopher" userId="" providerId="" clId="Web-{845A18C0-D56D-49A1-A239-EA7534D5F1B5}" dt="2024-05-18T10:15:30.275" v="12" actId="1076"/>
          <ac:picMkLst>
            <pc:docMk/>
            <pc:sldMk cId="1726605550" sldId="265"/>
            <ac:picMk id="33" creationId="{EE953F2F-A895-53AD-D1C8-0A3391DB8119}"/>
          </ac:picMkLst>
        </pc:picChg>
        <pc:picChg chg="mod">
          <ac:chgData name="Snyder, Christopher" userId="" providerId="" clId="Web-{845A18C0-D56D-49A1-A239-EA7534D5F1B5}" dt="2024-05-18T10:35:27.825" v="147" actId="1076"/>
          <ac:picMkLst>
            <pc:docMk/>
            <pc:sldMk cId="1726605550" sldId="265"/>
            <ac:picMk id="86" creationId="{48B957A1-5E4A-6A39-C0E7-1EA87789300A}"/>
          </ac:picMkLst>
        </pc:picChg>
        <pc:picChg chg="mod">
          <ac:chgData name="Snyder, Christopher" userId="" providerId="" clId="Web-{845A18C0-D56D-49A1-A239-EA7534D5F1B5}" dt="2024-05-18T10:15:24.035" v="11" actId="1076"/>
          <ac:picMkLst>
            <pc:docMk/>
            <pc:sldMk cId="1726605550" sldId="265"/>
            <ac:picMk id="100" creationId="{F31B21A3-64D9-C866-AC8D-1E74D08B607A}"/>
          </ac:picMkLst>
        </pc:picChg>
        <pc:picChg chg="mod">
          <ac:chgData name="Snyder, Christopher" userId="" providerId="" clId="Web-{845A18C0-D56D-49A1-A239-EA7534D5F1B5}" dt="2024-05-18T10:07:02.162" v="4" actId="14100"/>
          <ac:picMkLst>
            <pc:docMk/>
            <pc:sldMk cId="1726605550" sldId="265"/>
            <ac:picMk id="102" creationId="{BC02BA2A-A2AC-E7D0-F971-A5A017494E71}"/>
          </ac:picMkLst>
        </pc:picChg>
        <pc:picChg chg="mod modCrop">
          <ac:chgData name="Snyder, Christopher" userId="" providerId="" clId="Web-{845A18C0-D56D-49A1-A239-EA7534D5F1B5}" dt="2024-05-18T10:31:55.490" v="121" actId="1076"/>
          <ac:picMkLst>
            <pc:docMk/>
            <pc:sldMk cId="1726605550" sldId="265"/>
            <ac:picMk id="109" creationId="{65D25A53-5CBC-8870-A7C1-77880606B447}"/>
          </ac:picMkLst>
        </pc:picChg>
        <pc:picChg chg="mod">
          <ac:chgData name="Snyder, Christopher" userId="" providerId="" clId="Web-{845A18C0-D56D-49A1-A239-EA7534D5F1B5}" dt="2024-05-18T10:35:28.059" v="152" actId="1076"/>
          <ac:picMkLst>
            <pc:docMk/>
            <pc:sldMk cId="1726605550" sldId="265"/>
            <ac:picMk id="115" creationId="{C3085D67-01A8-561D-2930-A6D888DB7D06}"/>
          </ac:picMkLst>
        </pc:picChg>
      </pc:sldChg>
    </pc:docChg>
  </pc:docChgLst>
  <pc:docChgLst>
    <pc:chgData name="Snyder, Christopher" clId="Web-{EDB7FF10-2E58-43DE-BA0F-B1F0591221ED}"/>
    <pc:docChg chg="addSld modSld">
      <pc:chgData name="Snyder, Christopher" userId="" providerId="" clId="Web-{EDB7FF10-2E58-43DE-BA0F-B1F0591221ED}" dt="2024-05-18T03:35:25.325" v="285" actId="14100"/>
      <pc:docMkLst>
        <pc:docMk/>
      </pc:docMkLst>
      <pc:sldChg chg="addSp delSp modSp">
        <pc:chgData name="Snyder, Christopher" userId="" providerId="" clId="Web-{EDB7FF10-2E58-43DE-BA0F-B1F0591221ED}" dt="2024-05-18T02:54:05.166" v="94" actId="14100"/>
        <pc:sldMkLst>
          <pc:docMk/>
          <pc:sldMk cId="771943097" sldId="261"/>
        </pc:sldMkLst>
        <pc:spChg chg="mod">
          <ac:chgData name="Snyder, Christopher" userId="" providerId="" clId="Web-{EDB7FF10-2E58-43DE-BA0F-B1F0591221ED}" dt="2024-05-18T02:50:37.456" v="70" actId="1076"/>
          <ac:spMkLst>
            <pc:docMk/>
            <pc:sldMk cId="771943097" sldId="261"/>
            <ac:spMk id="13" creationId="{A900D8EB-B04B-1B42-A83C-F62265F2D187}"/>
          </ac:spMkLst>
        </pc:spChg>
        <pc:spChg chg="mod">
          <ac:chgData name="Snyder, Christopher" userId="" providerId="" clId="Web-{EDB7FF10-2E58-43DE-BA0F-B1F0591221ED}" dt="2024-05-18T02:53:59.666" v="92" actId="14100"/>
          <ac:spMkLst>
            <pc:docMk/>
            <pc:sldMk cId="771943097" sldId="261"/>
            <ac:spMk id="1055" creationId="{C527469D-C2B6-E7A0-2006-36E0C8260293}"/>
          </ac:spMkLst>
        </pc:spChg>
        <pc:spChg chg="mod">
          <ac:chgData name="Snyder, Christopher" userId="" providerId="" clId="Web-{EDB7FF10-2E58-43DE-BA0F-B1F0591221ED}" dt="2024-05-18T02:54:05.166" v="94" actId="14100"/>
          <ac:spMkLst>
            <pc:docMk/>
            <pc:sldMk cId="771943097" sldId="261"/>
            <ac:spMk id="1064" creationId="{53304B2B-0A1E-D75E-B677-9CEF9CF37996}"/>
          </ac:spMkLst>
        </pc:spChg>
        <pc:picChg chg="add del mod">
          <ac:chgData name="Snyder, Christopher" userId="" providerId="" clId="Web-{EDB7FF10-2E58-43DE-BA0F-B1F0591221ED}" dt="2024-05-18T02:51:57.505" v="80"/>
          <ac:picMkLst>
            <pc:docMk/>
            <pc:sldMk cId="771943097" sldId="261"/>
            <ac:picMk id="17" creationId="{ABE850B1-F78B-0A06-2995-960FC54DBDEE}"/>
          </ac:picMkLst>
        </pc:picChg>
        <pc:picChg chg="add mod ord">
          <ac:chgData name="Snyder, Christopher" userId="" providerId="" clId="Web-{EDB7FF10-2E58-43DE-BA0F-B1F0591221ED}" dt="2024-05-18T02:52:18.506" v="85" actId="1076"/>
          <ac:picMkLst>
            <pc:docMk/>
            <pc:sldMk cId="771943097" sldId="261"/>
            <ac:picMk id="24" creationId="{903D879A-8CDF-69C9-81E7-9F389A5CA296}"/>
          </ac:picMkLst>
        </pc:picChg>
        <pc:picChg chg="add mod">
          <ac:chgData name="Snyder, Christopher" userId="" providerId="" clId="Web-{EDB7FF10-2E58-43DE-BA0F-B1F0591221ED}" dt="2024-05-18T02:53:47.635" v="91" actId="1076"/>
          <ac:picMkLst>
            <pc:docMk/>
            <pc:sldMk cId="771943097" sldId="261"/>
            <ac:picMk id="31" creationId="{E782347A-81C1-0B48-2330-FB648C897D8D}"/>
          </ac:picMkLst>
        </pc:picChg>
        <pc:picChg chg="del mod">
          <ac:chgData name="Snyder, Christopher" userId="" providerId="" clId="Web-{EDB7FF10-2E58-43DE-BA0F-B1F0591221ED}" dt="2024-05-18T02:53:33.806" v="88"/>
          <ac:picMkLst>
            <pc:docMk/>
            <pc:sldMk cId="771943097" sldId="261"/>
            <ac:picMk id="1050" creationId="{F83D2283-0D76-D711-7BF9-4B6AD93C6746}"/>
          </ac:picMkLst>
        </pc:picChg>
        <pc:picChg chg="del mod">
          <ac:chgData name="Snyder, Christopher" userId="" providerId="" clId="Web-{EDB7FF10-2E58-43DE-BA0F-B1F0591221ED}" dt="2024-05-18T02:51:59.302" v="81"/>
          <ac:picMkLst>
            <pc:docMk/>
            <pc:sldMk cId="771943097" sldId="261"/>
            <ac:picMk id="1054" creationId="{B0F58498-6970-660C-3C40-33E0E66D062F}"/>
          </ac:picMkLst>
        </pc:picChg>
      </pc:sldChg>
      <pc:sldChg chg="addSp delSp modSp">
        <pc:chgData name="Snyder, Christopher" userId="" providerId="" clId="Web-{EDB7FF10-2E58-43DE-BA0F-B1F0591221ED}" dt="2024-05-18T03:35:25.325" v="285" actId="14100"/>
        <pc:sldMkLst>
          <pc:docMk/>
          <pc:sldMk cId="1726605550" sldId="265"/>
        </pc:sldMkLst>
        <pc:spChg chg="add del">
          <ac:chgData name="Snyder, Christopher" userId="" providerId="" clId="Web-{EDB7FF10-2E58-43DE-BA0F-B1F0591221ED}" dt="2024-05-18T02:43:07.628" v="5"/>
          <ac:spMkLst>
            <pc:docMk/>
            <pc:sldMk cId="1726605550" sldId="265"/>
            <ac:spMk id="4" creationId="{E92A3AA8-F4DF-78CA-7A62-A149C54A1D2E}"/>
          </ac:spMkLst>
        </pc:spChg>
        <pc:spChg chg="mod">
          <ac:chgData name="Snyder, Christopher" userId="" providerId="" clId="Web-{EDB7FF10-2E58-43DE-BA0F-B1F0591221ED}" dt="2024-05-18T03:26:37.978" v="242"/>
          <ac:spMkLst>
            <pc:docMk/>
            <pc:sldMk cId="1726605550" sldId="265"/>
            <ac:spMk id="7" creationId="{2F2B4F26-712D-87E1-D3A3-9B44018ACFAD}"/>
          </ac:spMkLst>
        </pc:spChg>
        <pc:spChg chg="mod">
          <ac:chgData name="Snyder, Christopher" userId="" providerId="" clId="Web-{EDB7FF10-2E58-43DE-BA0F-B1F0591221ED}" dt="2024-05-18T03:35:25.325" v="285" actId="14100"/>
          <ac:spMkLst>
            <pc:docMk/>
            <pc:sldMk cId="1726605550" sldId="265"/>
            <ac:spMk id="8" creationId="{34674530-73C2-F1CB-3FB5-CD999B3FD63E}"/>
          </ac:spMkLst>
        </pc:spChg>
        <pc:spChg chg="del mod">
          <ac:chgData name="Snyder, Christopher" userId="" providerId="" clId="Web-{EDB7FF10-2E58-43DE-BA0F-B1F0591221ED}" dt="2024-05-18T03:31:22.301" v="264"/>
          <ac:spMkLst>
            <pc:docMk/>
            <pc:sldMk cId="1726605550" sldId="265"/>
            <ac:spMk id="12" creationId="{F7EB59EB-66E7-529C-8333-A8AD0845B02C}"/>
          </ac:spMkLst>
        </pc:spChg>
        <pc:spChg chg="add del">
          <ac:chgData name="Snyder, Christopher" userId="" providerId="" clId="Web-{EDB7FF10-2E58-43DE-BA0F-B1F0591221ED}" dt="2024-05-18T02:43:07.628" v="5"/>
          <ac:spMkLst>
            <pc:docMk/>
            <pc:sldMk cId="1726605550" sldId="265"/>
            <ac:spMk id="13" creationId="{5435868F-B3D6-3E1F-F37E-E20674DC0169}"/>
          </ac:spMkLst>
        </pc:spChg>
        <pc:spChg chg="mod">
          <ac:chgData name="Snyder, Christopher" userId="" providerId="" clId="Web-{EDB7FF10-2E58-43DE-BA0F-B1F0591221ED}" dt="2024-05-18T03:31:33.552" v="266" actId="14100"/>
          <ac:spMkLst>
            <pc:docMk/>
            <pc:sldMk cId="1726605550" sldId="265"/>
            <ac:spMk id="15" creationId="{A1915B81-F4CA-E64D-CC7E-069EF5883456}"/>
          </ac:spMkLst>
        </pc:spChg>
        <pc:spChg chg="mod">
          <ac:chgData name="Snyder, Christopher" userId="" providerId="" clId="Web-{EDB7FF10-2E58-43DE-BA0F-B1F0591221ED}" dt="2024-05-18T03:34:47.308" v="281" actId="20577"/>
          <ac:spMkLst>
            <pc:docMk/>
            <pc:sldMk cId="1726605550" sldId="265"/>
            <ac:spMk id="16" creationId="{58FBEBB2-FBAB-D209-AD7B-1943D56F9DC2}"/>
          </ac:spMkLst>
        </pc:spChg>
        <pc:spChg chg="add del">
          <ac:chgData name="Snyder, Christopher" userId="" providerId="" clId="Web-{EDB7FF10-2E58-43DE-BA0F-B1F0591221ED}" dt="2024-05-18T02:43:07.628" v="5"/>
          <ac:spMkLst>
            <pc:docMk/>
            <pc:sldMk cId="1726605550" sldId="265"/>
            <ac:spMk id="18" creationId="{0BFEE5B8-6124-89A2-4640-43EEAFCC14D0}"/>
          </ac:spMkLst>
        </pc:spChg>
        <pc:spChg chg="add del">
          <ac:chgData name="Snyder, Christopher" userId="" providerId="" clId="Web-{EDB7FF10-2E58-43DE-BA0F-B1F0591221ED}" dt="2024-05-18T02:43:07.628" v="5"/>
          <ac:spMkLst>
            <pc:docMk/>
            <pc:sldMk cId="1726605550" sldId="265"/>
            <ac:spMk id="22" creationId="{B711B570-2940-9432-B0A8-D15655A16D8E}"/>
          </ac:spMkLst>
        </pc:spChg>
        <pc:spChg chg="mod">
          <ac:chgData name="Snyder, Christopher" userId="" providerId="" clId="Web-{EDB7FF10-2E58-43DE-BA0F-B1F0591221ED}" dt="2024-05-18T03:08:34.572" v="154" actId="20577"/>
          <ac:spMkLst>
            <pc:docMk/>
            <pc:sldMk cId="1726605550" sldId="265"/>
            <ac:spMk id="24" creationId="{75D43A74-D680-0128-F19B-F01166199E30}"/>
          </ac:spMkLst>
        </pc:spChg>
        <pc:spChg chg="mod">
          <ac:chgData name="Snyder, Christopher" userId="" providerId="" clId="Web-{EDB7FF10-2E58-43DE-BA0F-B1F0591221ED}" dt="2024-05-18T03:09:33.512" v="185" actId="20577"/>
          <ac:spMkLst>
            <pc:docMk/>
            <pc:sldMk cId="1726605550" sldId="265"/>
            <ac:spMk id="26" creationId="{A44D4CF5-FC98-1DAA-DA06-3D7BCE4295D2}"/>
          </ac:spMkLst>
        </pc:spChg>
        <pc:spChg chg="mod">
          <ac:chgData name="Snyder, Christopher" userId="" providerId="" clId="Web-{EDB7FF10-2E58-43DE-BA0F-B1F0591221ED}" dt="2024-05-18T03:09:49.793" v="186" actId="1076"/>
          <ac:spMkLst>
            <pc:docMk/>
            <pc:sldMk cId="1726605550" sldId="265"/>
            <ac:spMk id="27" creationId="{08D5689D-E650-7015-DC86-05EA35E56E8B}"/>
          </ac:spMkLst>
        </pc:spChg>
        <pc:spChg chg="mod">
          <ac:chgData name="Snyder, Christopher" userId="" providerId="" clId="Web-{EDB7FF10-2E58-43DE-BA0F-B1F0591221ED}" dt="2024-05-18T03:13:32.136" v="206" actId="20577"/>
          <ac:spMkLst>
            <pc:docMk/>
            <pc:sldMk cId="1726605550" sldId="265"/>
            <ac:spMk id="28" creationId="{9178EDB9-E997-B156-8631-0FD306A49E39}"/>
          </ac:spMkLst>
        </pc:spChg>
        <pc:spChg chg="add del">
          <ac:chgData name="Snyder, Christopher" userId="" providerId="" clId="Web-{EDB7FF10-2E58-43DE-BA0F-B1F0591221ED}" dt="2024-05-18T02:43:04.269" v="4"/>
          <ac:spMkLst>
            <pc:docMk/>
            <pc:sldMk cId="1726605550" sldId="265"/>
            <ac:spMk id="32" creationId="{E92A3AA8-F4DF-78CA-7A62-A149C54A1D2E}"/>
          </ac:spMkLst>
        </pc:spChg>
        <pc:spChg chg="add del">
          <ac:chgData name="Snyder, Christopher" userId="" providerId="" clId="Web-{EDB7FF10-2E58-43DE-BA0F-B1F0591221ED}" dt="2024-05-18T02:43:04.269" v="4"/>
          <ac:spMkLst>
            <pc:docMk/>
            <pc:sldMk cId="1726605550" sldId="265"/>
            <ac:spMk id="35" creationId="{5435868F-B3D6-3E1F-F37E-E20674DC0169}"/>
          </ac:spMkLst>
        </pc:spChg>
        <pc:spChg chg="add del">
          <ac:chgData name="Snyder, Christopher" userId="" providerId="" clId="Web-{EDB7FF10-2E58-43DE-BA0F-B1F0591221ED}" dt="2024-05-18T02:43:04.269" v="4"/>
          <ac:spMkLst>
            <pc:docMk/>
            <pc:sldMk cId="1726605550" sldId="265"/>
            <ac:spMk id="36" creationId="{0BFEE5B8-6124-89A2-4640-43EEAFCC14D0}"/>
          </ac:spMkLst>
        </pc:spChg>
        <pc:spChg chg="mod">
          <ac:chgData name="Snyder, Christopher" userId="" providerId="" clId="Web-{EDB7FF10-2E58-43DE-BA0F-B1F0591221ED}" dt="2024-05-18T03:29:25.437" v="254" actId="1076"/>
          <ac:spMkLst>
            <pc:docMk/>
            <pc:sldMk cId="1726605550" sldId="265"/>
            <ac:spMk id="49" creationId="{AD199310-4EE8-8CCC-EA69-36F0BA56FDB9}"/>
          </ac:spMkLst>
        </pc:spChg>
        <pc:spChg chg="add del">
          <ac:chgData name="Snyder, Christopher" userId="" providerId="" clId="Web-{EDB7FF10-2E58-43DE-BA0F-B1F0591221ED}" dt="2024-05-18T02:43:04.269" v="4"/>
          <ac:spMkLst>
            <pc:docMk/>
            <pc:sldMk cId="1726605550" sldId="265"/>
            <ac:spMk id="58" creationId="{B711B570-2940-9432-B0A8-D15655A16D8E}"/>
          </ac:spMkLst>
        </pc:spChg>
        <pc:spChg chg="add mod">
          <ac:chgData name="Snyder, Christopher" userId="" providerId="" clId="Web-{EDB7FF10-2E58-43DE-BA0F-B1F0591221ED}" dt="2024-05-18T02:43:16.269" v="7" actId="1076"/>
          <ac:spMkLst>
            <pc:docMk/>
            <pc:sldMk cId="1726605550" sldId="265"/>
            <ac:spMk id="59" creationId="{E92A3AA8-F4DF-78CA-7A62-A149C54A1D2E}"/>
          </ac:spMkLst>
        </pc:spChg>
        <pc:spChg chg="add mod">
          <ac:chgData name="Snyder, Christopher" userId="" providerId="" clId="Web-{EDB7FF10-2E58-43DE-BA0F-B1F0591221ED}" dt="2024-05-18T02:43:16.285" v="8" actId="1076"/>
          <ac:spMkLst>
            <pc:docMk/>
            <pc:sldMk cId="1726605550" sldId="265"/>
            <ac:spMk id="60" creationId="{5435868F-B3D6-3E1F-F37E-E20674DC0169}"/>
          </ac:spMkLst>
        </pc:spChg>
        <pc:spChg chg="mod">
          <ac:chgData name="Snyder, Christopher" userId="" providerId="" clId="Web-{EDB7FF10-2E58-43DE-BA0F-B1F0591221ED}" dt="2024-05-18T03:17:47.629" v="234" actId="20577"/>
          <ac:spMkLst>
            <pc:docMk/>
            <pc:sldMk cId="1726605550" sldId="265"/>
            <ac:spMk id="65" creationId="{384D4C29-A3BF-5857-22DF-C2177C4C23E6}"/>
          </ac:spMkLst>
        </pc:spChg>
        <pc:spChg chg="add mod">
          <ac:chgData name="Snyder, Christopher" userId="" providerId="" clId="Web-{EDB7FF10-2E58-43DE-BA0F-B1F0591221ED}" dt="2024-05-18T02:43:16.300" v="9" actId="1076"/>
          <ac:spMkLst>
            <pc:docMk/>
            <pc:sldMk cId="1726605550" sldId="265"/>
            <ac:spMk id="73" creationId="{0BFEE5B8-6124-89A2-4640-43EEAFCC14D0}"/>
          </ac:spMkLst>
        </pc:spChg>
        <pc:spChg chg="add mod">
          <ac:chgData name="Snyder, Christopher" userId="" providerId="" clId="Web-{EDB7FF10-2E58-43DE-BA0F-B1F0591221ED}" dt="2024-05-18T02:43:16.332" v="10" actId="1076"/>
          <ac:spMkLst>
            <pc:docMk/>
            <pc:sldMk cId="1726605550" sldId="265"/>
            <ac:spMk id="74" creationId="{B711B570-2940-9432-B0A8-D15655A16D8E}"/>
          </ac:spMkLst>
        </pc:spChg>
        <pc:spChg chg="add mod">
          <ac:chgData name="Snyder, Christopher" userId="" providerId="" clId="Web-{EDB7FF10-2E58-43DE-BA0F-B1F0591221ED}" dt="2024-05-18T02:46:18.588" v="22" actId="1076"/>
          <ac:spMkLst>
            <pc:docMk/>
            <pc:sldMk cId="1726605550" sldId="265"/>
            <ac:spMk id="76" creationId="{CFC13B5C-F10F-08FC-ABC3-1CF8A26915A0}"/>
          </ac:spMkLst>
        </pc:spChg>
        <pc:spChg chg="add mod">
          <ac:chgData name="Snyder, Christopher" userId="" providerId="" clId="Web-{EDB7FF10-2E58-43DE-BA0F-B1F0591221ED}" dt="2024-05-18T02:46:48.761" v="36" actId="1076"/>
          <ac:spMkLst>
            <pc:docMk/>
            <pc:sldMk cId="1726605550" sldId="265"/>
            <ac:spMk id="77" creationId="{DCC2DE23-A784-06F0-2C0D-1EFC8C2F2139}"/>
          </ac:spMkLst>
        </pc:spChg>
        <pc:spChg chg="add del mod">
          <ac:chgData name="Snyder, Christopher" userId="" providerId="" clId="Web-{EDB7FF10-2E58-43DE-BA0F-B1F0591221ED}" dt="2024-05-18T03:27:29.120" v="245"/>
          <ac:spMkLst>
            <pc:docMk/>
            <pc:sldMk cId="1726605550" sldId="265"/>
            <ac:spMk id="79" creationId="{2C2CDEAD-3CA7-6FE1-0C25-59692F2EC009}"/>
          </ac:spMkLst>
        </pc:spChg>
        <pc:spChg chg="add del mod">
          <ac:chgData name="Snyder, Christopher" userId="" providerId="" clId="Web-{EDB7FF10-2E58-43DE-BA0F-B1F0591221ED}" dt="2024-05-18T03:27:25.854" v="244"/>
          <ac:spMkLst>
            <pc:docMk/>
            <pc:sldMk cId="1726605550" sldId="265"/>
            <ac:spMk id="80" creationId="{334B79B6-2FA0-046D-0C73-E73E25E2B23C}"/>
          </ac:spMkLst>
        </pc:spChg>
        <pc:spChg chg="add del mod">
          <ac:chgData name="Snyder, Christopher" userId="" providerId="" clId="Web-{EDB7FF10-2E58-43DE-BA0F-B1F0591221ED}" dt="2024-05-18T02:49:48.345" v="66"/>
          <ac:spMkLst>
            <pc:docMk/>
            <pc:sldMk cId="1726605550" sldId="265"/>
            <ac:spMk id="81" creationId="{33B1E594-AC0E-C205-00F2-5BB014EE1B00}"/>
          </ac:spMkLst>
        </pc:spChg>
        <pc:spChg chg="add del mod">
          <ac:chgData name="Snyder, Christopher" userId="" providerId="" clId="Web-{EDB7FF10-2E58-43DE-BA0F-B1F0591221ED}" dt="2024-05-18T03:27:34.355" v="246"/>
          <ac:spMkLst>
            <pc:docMk/>
            <pc:sldMk cId="1726605550" sldId="265"/>
            <ac:spMk id="82" creationId="{CA8B450E-1110-2E50-8B04-491853854A4C}"/>
          </ac:spMkLst>
        </pc:spChg>
        <pc:spChg chg="add">
          <ac:chgData name="Snyder, Christopher" userId="" providerId="" clId="Web-{EDB7FF10-2E58-43DE-BA0F-B1F0591221ED}" dt="2024-05-18T03:04:49.376" v="118"/>
          <ac:spMkLst>
            <pc:docMk/>
            <pc:sldMk cId="1726605550" sldId="265"/>
            <ac:spMk id="90" creationId="{BC113E34-B6FF-21A9-CAE2-746FF9D419B1}"/>
          </ac:spMkLst>
        </pc:spChg>
        <pc:spChg chg="add">
          <ac:chgData name="Snyder, Christopher" userId="" providerId="" clId="Web-{EDB7FF10-2E58-43DE-BA0F-B1F0591221ED}" dt="2024-05-18T03:04:49.376" v="118"/>
          <ac:spMkLst>
            <pc:docMk/>
            <pc:sldMk cId="1726605550" sldId="265"/>
            <ac:spMk id="93" creationId="{19988B3B-386F-BBC0-BFFD-7E7CA4ED9C53}"/>
          </ac:spMkLst>
        </pc:spChg>
        <pc:spChg chg="add">
          <ac:chgData name="Snyder, Christopher" userId="" providerId="" clId="Web-{EDB7FF10-2E58-43DE-BA0F-B1F0591221ED}" dt="2024-05-18T03:04:49.376" v="118"/>
          <ac:spMkLst>
            <pc:docMk/>
            <pc:sldMk cId="1726605550" sldId="265"/>
            <ac:spMk id="94" creationId="{D9691773-2AF9-A1F0-A414-E96B8D49EA7E}"/>
          </ac:spMkLst>
        </pc:spChg>
        <pc:spChg chg="add">
          <ac:chgData name="Snyder, Christopher" userId="" providerId="" clId="Web-{EDB7FF10-2E58-43DE-BA0F-B1F0591221ED}" dt="2024-05-18T03:04:49.376" v="118"/>
          <ac:spMkLst>
            <pc:docMk/>
            <pc:sldMk cId="1726605550" sldId="265"/>
            <ac:spMk id="95" creationId="{C20F8246-6061-37EA-1227-E2A8EE06D548}"/>
          </ac:spMkLst>
        </pc:spChg>
        <pc:spChg chg="add">
          <ac:chgData name="Snyder, Christopher" userId="" providerId="" clId="Web-{EDB7FF10-2E58-43DE-BA0F-B1F0591221ED}" dt="2024-05-18T03:04:49.376" v="118"/>
          <ac:spMkLst>
            <pc:docMk/>
            <pc:sldMk cId="1726605550" sldId="265"/>
            <ac:spMk id="96" creationId="{2E7F2B68-BDF3-2C4D-74AC-8C80C0EA39CA}"/>
          </ac:spMkLst>
        </pc:spChg>
        <pc:spChg chg="add">
          <ac:chgData name="Snyder, Christopher" userId="" providerId="" clId="Web-{EDB7FF10-2E58-43DE-BA0F-B1F0591221ED}" dt="2024-05-18T03:04:49.376" v="118"/>
          <ac:spMkLst>
            <pc:docMk/>
            <pc:sldMk cId="1726605550" sldId="265"/>
            <ac:spMk id="97" creationId="{D116653E-7454-67D2-BABE-38092C45770C}"/>
          </ac:spMkLst>
        </pc:spChg>
        <pc:spChg chg="add">
          <ac:chgData name="Snyder, Christopher" userId="" providerId="" clId="Web-{EDB7FF10-2E58-43DE-BA0F-B1F0591221ED}" dt="2024-05-18T03:04:49.376" v="118"/>
          <ac:spMkLst>
            <pc:docMk/>
            <pc:sldMk cId="1726605550" sldId="265"/>
            <ac:spMk id="99" creationId="{3BB176D2-7361-8C27-B271-70928EDCAA37}"/>
          </ac:spMkLst>
        </pc:spChg>
        <pc:grpChg chg="del">
          <ac:chgData name="Snyder, Christopher" userId="" providerId="" clId="Web-{EDB7FF10-2E58-43DE-BA0F-B1F0591221ED}" dt="2024-05-18T02:42:58.987" v="1"/>
          <ac:grpSpMkLst>
            <pc:docMk/>
            <pc:sldMk cId="1726605550" sldId="265"/>
            <ac:grpSpMk id="38" creationId="{72A17A3F-E174-A3D8-FE2B-B9F1FE4A1868}"/>
          </ac:grpSpMkLst>
        </pc:grpChg>
        <pc:grpChg chg="ord">
          <ac:chgData name="Snyder, Christopher" userId="" providerId="" clId="Web-{EDB7FF10-2E58-43DE-BA0F-B1F0591221ED}" dt="2024-05-18T03:14:26.482" v="211"/>
          <ac:grpSpMkLst>
            <pc:docMk/>
            <pc:sldMk cId="1726605550" sldId="265"/>
            <ac:grpSpMk id="42" creationId="{FD8D2ACF-B62C-E7F8-DC7C-E7ADAB3A22BD}"/>
          </ac:grpSpMkLst>
        </pc:grpChg>
        <pc:grpChg chg="mod">
          <ac:chgData name="Snyder, Christopher" userId="" providerId="" clId="Web-{EDB7FF10-2E58-43DE-BA0F-B1F0591221ED}" dt="2024-05-18T03:29:31.812" v="255" actId="1076"/>
          <ac:grpSpMkLst>
            <pc:docMk/>
            <pc:sldMk cId="1726605550" sldId="265"/>
            <ac:grpSpMk id="48" creationId="{F290D397-E2AA-C1FA-735D-4A92462EE0DE}"/>
          </ac:grpSpMkLst>
        </pc:grpChg>
        <pc:grpChg chg="mod">
          <ac:chgData name="Snyder, Christopher" userId="" providerId="" clId="Web-{EDB7FF10-2E58-43DE-BA0F-B1F0591221ED}" dt="2024-05-18T03:29:16.264" v="252" actId="1076"/>
          <ac:grpSpMkLst>
            <pc:docMk/>
            <pc:sldMk cId="1726605550" sldId="265"/>
            <ac:grpSpMk id="51" creationId="{8237756D-B712-B8B9-4AFE-9D0C93F45A29}"/>
          </ac:grpSpMkLst>
        </pc:grpChg>
        <pc:grpChg chg="add del mod">
          <ac:chgData name="Snyder, Christopher" userId="" providerId="" clId="Web-{EDB7FF10-2E58-43DE-BA0F-B1F0591221ED}" dt="2024-05-18T03:08:46.526" v="159" actId="1076"/>
          <ac:grpSpMkLst>
            <pc:docMk/>
            <pc:sldMk cId="1726605550" sldId="265"/>
            <ac:grpSpMk id="54" creationId="{89FFA3C8-CF08-1663-3CDB-CE2C4531369B}"/>
          </ac:grpSpMkLst>
        </pc:grpChg>
        <pc:grpChg chg="mod">
          <ac:chgData name="Snyder, Christopher" userId="" providerId="" clId="Web-{EDB7FF10-2E58-43DE-BA0F-B1F0591221ED}" dt="2024-05-18T03:15:46.235" v="213" actId="1076"/>
          <ac:grpSpMkLst>
            <pc:docMk/>
            <pc:sldMk cId="1726605550" sldId="265"/>
            <ac:grpSpMk id="61" creationId="{4978490D-7FE0-D8D2-E6A1-B90042DCDC11}"/>
          </ac:grpSpMkLst>
        </pc:grpChg>
        <pc:grpChg chg="mod">
          <ac:chgData name="Snyder, Christopher" userId="" providerId="" clId="Web-{EDB7FF10-2E58-43DE-BA0F-B1F0591221ED}" dt="2024-05-18T03:15:51.391" v="214" actId="1076"/>
          <ac:grpSpMkLst>
            <pc:docMk/>
            <pc:sldMk cId="1726605550" sldId="265"/>
            <ac:grpSpMk id="64" creationId="{F4585026-F997-52CF-F3CB-AFEF414F7AC5}"/>
          </ac:grpSpMkLst>
        </pc:grpChg>
        <pc:grpChg chg="del mod">
          <ac:chgData name="Snyder, Christopher" userId="" providerId="" clId="Web-{EDB7FF10-2E58-43DE-BA0F-B1F0591221ED}" dt="2024-05-18T03:16:07.392" v="216"/>
          <ac:grpSpMkLst>
            <pc:docMk/>
            <pc:sldMk cId="1726605550" sldId="265"/>
            <ac:grpSpMk id="67" creationId="{05A8056D-B827-B2B3-746C-2D25AC773C64}"/>
          </ac:grpSpMkLst>
        </pc:grpChg>
        <pc:grpChg chg="add mod">
          <ac:chgData name="Snyder, Christopher" userId="" providerId="" clId="Web-{EDB7FF10-2E58-43DE-BA0F-B1F0591221ED}" dt="2024-05-18T03:27:47.715" v="248" actId="14100"/>
          <ac:grpSpMkLst>
            <pc:docMk/>
            <pc:sldMk cId="1726605550" sldId="265"/>
            <ac:grpSpMk id="78" creationId="{1481FF17-12A3-CC61-011E-C36EEF275F53}"/>
          </ac:grpSpMkLst>
        </pc:grpChg>
        <pc:grpChg chg="add mod">
          <ac:chgData name="Snyder, Christopher" userId="" providerId="" clId="Web-{EDB7FF10-2E58-43DE-BA0F-B1F0591221ED}" dt="2024-05-18T03:29:35.843" v="256" actId="1076"/>
          <ac:grpSpMkLst>
            <pc:docMk/>
            <pc:sldMk cId="1726605550" sldId="265"/>
            <ac:grpSpMk id="88" creationId="{7A012DC1-FDCB-463C-5B75-F54F2DF0ECEB}"/>
          </ac:grpSpMkLst>
        </pc:grpChg>
        <pc:grpChg chg="add">
          <ac:chgData name="Snyder, Christopher" userId="" providerId="" clId="Web-{EDB7FF10-2E58-43DE-BA0F-B1F0591221ED}" dt="2024-05-18T03:04:49.376" v="118"/>
          <ac:grpSpMkLst>
            <pc:docMk/>
            <pc:sldMk cId="1726605550" sldId="265"/>
            <ac:grpSpMk id="89" creationId="{72F1BC73-0E25-DE4F-E666-8BA38E9D810B}"/>
          </ac:grpSpMkLst>
        </pc:grpChg>
        <pc:picChg chg="del mod">
          <ac:chgData name="Snyder, Christopher" userId="" providerId="" clId="Web-{EDB7FF10-2E58-43DE-BA0F-B1F0591221ED}" dt="2024-05-18T02:54:51.824" v="95"/>
          <ac:picMkLst>
            <pc:docMk/>
            <pc:sldMk cId="1726605550" sldId="265"/>
            <ac:picMk id="17" creationId="{87A0FF5A-E297-8B2B-92F5-8B2CA7EE3ED3}"/>
          </ac:picMkLst>
        </pc:picChg>
        <pc:picChg chg="mod">
          <ac:chgData name="Snyder, Christopher" userId="" providerId="" clId="Web-{EDB7FF10-2E58-43DE-BA0F-B1F0591221ED}" dt="2024-05-18T03:08:47.994" v="160" actId="1076"/>
          <ac:picMkLst>
            <pc:docMk/>
            <pc:sldMk cId="1726605550" sldId="265"/>
            <ac:picMk id="20" creationId="{9054B6B0-7860-6293-5F11-830C67CC76FE}"/>
          </ac:picMkLst>
        </pc:picChg>
        <pc:picChg chg="del mod ord modCrop">
          <ac:chgData name="Snyder, Christopher" userId="" providerId="" clId="Web-{EDB7FF10-2E58-43DE-BA0F-B1F0591221ED}" dt="2024-05-18T03:27:22.261" v="243"/>
          <ac:picMkLst>
            <pc:docMk/>
            <pc:sldMk cId="1726605550" sldId="265"/>
            <ac:picMk id="31" creationId="{75BEE1EC-A229-D9CC-6457-5FBD76FBDD4B}"/>
          </ac:picMkLst>
        </pc:picChg>
        <pc:picChg chg="mod">
          <ac:chgData name="Snyder, Christopher" userId="" providerId="" clId="Web-{EDB7FF10-2E58-43DE-BA0F-B1F0591221ED}" dt="2024-05-18T02:43:18.488" v="11" actId="1076"/>
          <ac:picMkLst>
            <pc:docMk/>
            <pc:sldMk cId="1726605550" sldId="265"/>
            <ac:picMk id="57" creationId="{8C340E35-55E1-B377-C263-D2BEA20ACF3F}"/>
          </ac:picMkLst>
        </pc:picChg>
        <pc:picChg chg="add mod">
          <ac:chgData name="Snyder, Christopher" userId="" providerId="" clId="Web-{EDB7FF10-2E58-43DE-BA0F-B1F0591221ED}" dt="2024-05-18T03:28:12.872" v="251" actId="1076"/>
          <ac:picMkLst>
            <pc:docMk/>
            <pc:sldMk cId="1726605550" sldId="265"/>
            <ac:picMk id="83" creationId="{917C8F56-DF32-2860-4A95-133491655696}"/>
          </ac:picMkLst>
        </pc:picChg>
        <pc:picChg chg="add mod modCrop">
          <ac:chgData name="Snyder, Christopher" userId="" providerId="" clId="Web-{EDB7FF10-2E58-43DE-BA0F-B1F0591221ED}" dt="2024-05-18T03:14:30.982" v="212" actId="1076"/>
          <ac:picMkLst>
            <pc:docMk/>
            <pc:sldMk cId="1726605550" sldId="265"/>
            <ac:picMk id="84" creationId="{5A670542-E94D-9A22-D670-CC73A9552D77}"/>
          </ac:picMkLst>
        </pc:picChg>
        <pc:picChg chg="add mod">
          <ac:chgData name="Snyder, Christopher" userId="" providerId="" clId="Web-{EDB7FF10-2E58-43DE-BA0F-B1F0591221ED}" dt="2024-05-18T03:17:58.536" v="235" actId="1076"/>
          <ac:picMkLst>
            <pc:docMk/>
            <pc:sldMk cId="1726605550" sldId="265"/>
            <ac:picMk id="85" creationId="{E78DC6FD-67E2-FF90-84A3-AE1FC53C4778}"/>
          </ac:picMkLst>
        </pc:picChg>
        <pc:picChg chg="add mod ord">
          <ac:chgData name="Snyder, Christopher" userId="" providerId="" clId="Web-{EDB7FF10-2E58-43DE-BA0F-B1F0591221ED}" dt="2024-05-18T03:19:57.430" v="241"/>
          <ac:picMkLst>
            <pc:docMk/>
            <pc:sldMk cId="1726605550" sldId="265"/>
            <ac:picMk id="86" creationId="{48B957A1-5E4A-6A39-C0E7-1EA87789300A}"/>
          </ac:picMkLst>
        </pc:picChg>
        <pc:picChg chg="add mod">
          <ac:chgData name="Snyder, Christopher" userId="" providerId="" clId="Web-{EDB7FF10-2E58-43DE-BA0F-B1F0591221ED}" dt="2024-05-18T03:30:13.704" v="260" actId="1076"/>
          <ac:picMkLst>
            <pc:docMk/>
            <pc:sldMk cId="1726605550" sldId="265"/>
            <ac:picMk id="87" creationId="{26B50C58-56A3-E6E8-63C7-55F383D6D536}"/>
          </ac:picMkLst>
        </pc:picChg>
        <pc:picChg chg="add">
          <ac:chgData name="Snyder, Christopher" userId="" providerId="" clId="Web-{EDB7FF10-2E58-43DE-BA0F-B1F0591221ED}" dt="2024-05-18T03:04:49.376" v="118"/>
          <ac:picMkLst>
            <pc:docMk/>
            <pc:sldMk cId="1726605550" sldId="265"/>
            <ac:picMk id="91" creationId="{FF21590D-9A70-C2AC-9344-6B5878F6DAA4}"/>
          </ac:picMkLst>
        </pc:picChg>
        <pc:cxnChg chg="mod">
          <ac:chgData name="Snyder, Christopher" userId="" providerId="" clId="Web-{EDB7FF10-2E58-43DE-BA0F-B1F0591221ED}" dt="2024-05-18T03:31:28.489" v="265" actId="1076"/>
          <ac:cxnSpMkLst>
            <pc:docMk/>
            <pc:sldMk cId="1726605550" sldId="265"/>
            <ac:cxnSpMk id="14" creationId="{63479A59-AB2D-307E-9DAE-371A69B534A6}"/>
          </ac:cxnSpMkLst>
        </pc:cxnChg>
        <pc:cxnChg chg="add">
          <ac:chgData name="Snyder, Christopher" userId="" providerId="" clId="Web-{EDB7FF10-2E58-43DE-BA0F-B1F0591221ED}" dt="2024-05-18T03:04:49.376" v="118"/>
          <ac:cxnSpMkLst>
            <pc:docMk/>
            <pc:sldMk cId="1726605550" sldId="265"/>
            <ac:cxnSpMk id="92" creationId="{28F3B2BD-0DCA-A4FA-95B5-958BD47BC455}"/>
          </ac:cxnSpMkLst>
        </pc:cxnChg>
        <pc:cxnChg chg="add">
          <ac:chgData name="Snyder, Christopher" userId="" providerId="" clId="Web-{EDB7FF10-2E58-43DE-BA0F-B1F0591221ED}" dt="2024-05-18T03:04:49.376" v="118"/>
          <ac:cxnSpMkLst>
            <pc:docMk/>
            <pc:sldMk cId="1726605550" sldId="265"/>
            <ac:cxnSpMk id="98" creationId="{6C9711E6-3452-E4F3-63D2-FB8D01E48A73}"/>
          </ac:cxnSpMkLst>
        </pc:cxnChg>
      </pc:sldChg>
      <pc:sldChg chg="add replId">
        <pc:chgData name="Snyder, Christopher" userId="" providerId="" clId="Web-{EDB7FF10-2E58-43DE-BA0F-B1F0591221ED}" dt="2024-05-18T02:42:40.918" v="0"/>
        <pc:sldMkLst>
          <pc:docMk/>
          <pc:sldMk cId="2013810888" sldId="266"/>
        </pc:sldMkLst>
      </pc:sldChg>
    </pc:docChg>
  </pc:docChgLst>
  <pc:docChgLst>
    <pc:chgData name="Snyder, Christopher" userId="19552881646_tp_box_2" providerId="OAuth2" clId="{BEFA13E0-84E2-B548-8D12-B0C5203249C5}"/>
    <pc:docChg chg="undo custSel addSld modSld">
      <pc:chgData name="Snyder, Christopher" userId="19552881646_tp_box_2" providerId="OAuth2" clId="{BEFA13E0-84E2-B548-8D12-B0C5203249C5}" dt="2024-05-26T05:25:55.680" v="9" actId="14100"/>
      <pc:docMkLst>
        <pc:docMk/>
      </pc:docMkLst>
      <pc:sldChg chg="addSp modSp mod">
        <pc:chgData name="Snyder, Christopher" userId="19552881646_tp_box_2" providerId="OAuth2" clId="{BEFA13E0-84E2-B548-8D12-B0C5203249C5}" dt="2024-05-26T04:53:24.918" v="8" actId="1076"/>
        <pc:sldMkLst>
          <pc:docMk/>
          <pc:sldMk cId="809430802" sldId="263"/>
        </pc:sldMkLst>
        <pc:spChg chg="mod">
          <ac:chgData name="Snyder, Christopher" userId="19552881646_tp_box_2" providerId="OAuth2" clId="{BEFA13E0-84E2-B548-8D12-B0C5203249C5}" dt="2024-05-26T04:16:27.711" v="5"/>
          <ac:spMkLst>
            <pc:docMk/>
            <pc:sldMk cId="809430802" sldId="263"/>
            <ac:spMk id="12" creationId="{8DD48204-84DF-4103-F015-98D16F0D583C}"/>
          </ac:spMkLst>
        </pc:spChg>
        <pc:spChg chg="mod">
          <ac:chgData name="Snyder, Christopher" userId="19552881646_tp_box_2" providerId="OAuth2" clId="{BEFA13E0-84E2-B548-8D12-B0C5203249C5}" dt="2024-05-26T04:53:22.685" v="7"/>
          <ac:spMkLst>
            <pc:docMk/>
            <pc:sldMk cId="809430802" sldId="263"/>
            <ac:spMk id="15" creationId="{3A389BA0-5354-B0F7-EB8F-533811B5E014}"/>
          </ac:spMkLst>
        </pc:spChg>
        <pc:spChg chg="mod">
          <ac:chgData name="Snyder, Christopher" userId="19552881646_tp_box_2" providerId="OAuth2" clId="{BEFA13E0-84E2-B548-8D12-B0C5203249C5}" dt="2024-05-26T04:53:22.685" v="7"/>
          <ac:spMkLst>
            <pc:docMk/>
            <pc:sldMk cId="809430802" sldId="263"/>
            <ac:spMk id="20" creationId="{03A840B1-5660-B967-888A-6CE19540DA18}"/>
          </ac:spMkLst>
        </pc:spChg>
        <pc:spChg chg="mod">
          <ac:chgData name="Snyder, Christopher" userId="19552881646_tp_box_2" providerId="OAuth2" clId="{BEFA13E0-84E2-B548-8D12-B0C5203249C5}" dt="2024-05-26T04:53:22.685" v="7"/>
          <ac:spMkLst>
            <pc:docMk/>
            <pc:sldMk cId="809430802" sldId="263"/>
            <ac:spMk id="21" creationId="{E0AAA589-FC1B-457B-F4B1-09F8349C5C9E}"/>
          </ac:spMkLst>
        </pc:spChg>
        <pc:grpChg chg="add mod">
          <ac:chgData name="Snyder, Christopher" userId="19552881646_tp_box_2" providerId="OAuth2" clId="{BEFA13E0-84E2-B548-8D12-B0C5203249C5}" dt="2024-05-26T04:16:30.260" v="6" actId="1076"/>
          <ac:grpSpMkLst>
            <pc:docMk/>
            <pc:sldMk cId="809430802" sldId="263"/>
            <ac:grpSpMk id="10" creationId="{4C6044D3-261E-F71B-8C6B-D4E6BCE025E3}"/>
          </ac:grpSpMkLst>
        </pc:grpChg>
        <pc:grpChg chg="add mod">
          <ac:chgData name="Snyder, Christopher" userId="19552881646_tp_box_2" providerId="OAuth2" clId="{BEFA13E0-84E2-B548-8D12-B0C5203249C5}" dt="2024-05-26T04:53:24.918" v="8" actId="1076"/>
          <ac:grpSpMkLst>
            <pc:docMk/>
            <pc:sldMk cId="809430802" sldId="263"/>
            <ac:grpSpMk id="13" creationId="{93F4E677-E8D5-F6F0-8EBF-502A74DE376C}"/>
          </ac:grpSpMkLst>
        </pc:grpChg>
        <pc:grpChg chg="mod">
          <ac:chgData name="Snyder, Christopher" userId="19552881646_tp_box_2" providerId="OAuth2" clId="{BEFA13E0-84E2-B548-8D12-B0C5203249C5}" dt="2024-05-26T04:53:22.685" v="7"/>
          <ac:grpSpMkLst>
            <pc:docMk/>
            <pc:sldMk cId="809430802" sldId="263"/>
            <ac:grpSpMk id="14" creationId="{886C3D27-7E48-4C25-403D-90AE372FED95}"/>
          </ac:grpSpMkLst>
        </pc:grpChg>
        <pc:grpChg chg="mod">
          <ac:chgData name="Snyder, Christopher" userId="19552881646_tp_box_2" providerId="OAuth2" clId="{BEFA13E0-84E2-B548-8D12-B0C5203249C5}" dt="2024-05-26T04:53:22.685" v="7"/>
          <ac:grpSpMkLst>
            <pc:docMk/>
            <pc:sldMk cId="809430802" sldId="263"/>
            <ac:grpSpMk id="18" creationId="{B5139437-CFCD-AC46-B68E-9372DB2312C3}"/>
          </ac:grpSpMkLst>
        </pc:grpChg>
        <pc:picChg chg="mod">
          <ac:chgData name="Snyder, Christopher" userId="19552881646_tp_box_2" providerId="OAuth2" clId="{BEFA13E0-84E2-B548-8D12-B0C5203249C5}" dt="2024-05-26T04:16:27.711" v="5"/>
          <ac:picMkLst>
            <pc:docMk/>
            <pc:sldMk cId="809430802" sldId="263"/>
            <ac:picMk id="11" creationId="{307787A5-26CF-7221-590C-BA2F73AD6C9E}"/>
          </ac:picMkLst>
        </pc:picChg>
        <pc:picChg chg="mod">
          <ac:chgData name="Snyder, Christopher" userId="19552881646_tp_box_2" providerId="OAuth2" clId="{BEFA13E0-84E2-B548-8D12-B0C5203249C5}" dt="2024-05-26T04:53:22.685" v="7"/>
          <ac:picMkLst>
            <pc:docMk/>
            <pc:sldMk cId="809430802" sldId="263"/>
            <ac:picMk id="16" creationId="{57E66A59-0580-47BF-7940-7BC27AF3B9FA}"/>
          </ac:picMkLst>
        </pc:picChg>
        <pc:picChg chg="mod">
          <ac:chgData name="Snyder, Christopher" userId="19552881646_tp_box_2" providerId="OAuth2" clId="{BEFA13E0-84E2-B548-8D12-B0C5203249C5}" dt="2024-05-26T04:53:22.685" v="7"/>
          <ac:picMkLst>
            <pc:docMk/>
            <pc:sldMk cId="809430802" sldId="263"/>
            <ac:picMk id="17" creationId="{28A3EC6E-BACC-85EA-0354-1A4057CD52AE}"/>
          </ac:picMkLst>
        </pc:picChg>
        <pc:picChg chg="mod">
          <ac:chgData name="Snyder, Christopher" userId="19552881646_tp_box_2" providerId="OAuth2" clId="{BEFA13E0-84E2-B548-8D12-B0C5203249C5}" dt="2024-05-26T04:53:22.685" v="7"/>
          <ac:picMkLst>
            <pc:docMk/>
            <pc:sldMk cId="809430802" sldId="263"/>
            <ac:picMk id="19" creationId="{0493C0C7-CF84-174C-209F-801EB974D5D0}"/>
          </ac:picMkLst>
        </pc:picChg>
      </pc:sldChg>
      <pc:sldChg chg="modSp mod">
        <pc:chgData name="Snyder, Christopher" userId="19552881646_tp_box_2" providerId="OAuth2" clId="{BEFA13E0-84E2-B548-8D12-B0C5203249C5}" dt="2024-05-26T05:25:55.680" v="9" actId="14100"/>
        <pc:sldMkLst>
          <pc:docMk/>
          <pc:sldMk cId="1726605550" sldId="265"/>
        </pc:sldMkLst>
        <pc:spChg chg="mod">
          <ac:chgData name="Snyder, Christopher" userId="19552881646_tp_box_2" providerId="OAuth2" clId="{BEFA13E0-84E2-B548-8D12-B0C5203249C5}" dt="2024-05-26T05:25:55.680" v="9" actId="14100"/>
          <ac:spMkLst>
            <pc:docMk/>
            <pc:sldMk cId="1726605550" sldId="265"/>
            <ac:spMk id="8" creationId="{34674530-73C2-F1CB-3FB5-CD999B3FD63E}"/>
          </ac:spMkLst>
        </pc:spChg>
        <pc:picChg chg="mod">
          <ac:chgData name="Snyder, Christopher" userId="19552881646_tp_box_2" providerId="OAuth2" clId="{BEFA13E0-84E2-B548-8D12-B0C5203249C5}" dt="2024-05-26T01:28:59.931" v="1" actId="1076"/>
          <ac:picMkLst>
            <pc:docMk/>
            <pc:sldMk cId="1726605550" sldId="265"/>
            <ac:picMk id="83" creationId="{917C8F56-DF32-2860-4A95-133491655696}"/>
          </ac:picMkLst>
        </pc:picChg>
      </pc:sldChg>
      <pc:sldChg chg="delSp new mod">
        <pc:chgData name="Snyder, Christopher" userId="19552881646_tp_box_2" providerId="OAuth2" clId="{BEFA13E0-84E2-B548-8D12-B0C5203249C5}" dt="2024-05-26T03:42:48.561" v="4" actId="478"/>
        <pc:sldMkLst>
          <pc:docMk/>
          <pc:sldMk cId="3615085991" sldId="267"/>
        </pc:sldMkLst>
        <pc:spChg chg="del">
          <ac:chgData name="Snyder, Christopher" userId="19552881646_tp_box_2" providerId="OAuth2" clId="{BEFA13E0-84E2-B548-8D12-B0C5203249C5}" dt="2024-05-26T03:42:46.724" v="3" actId="478"/>
          <ac:spMkLst>
            <pc:docMk/>
            <pc:sldMk cId="3615085991" sldId="267"/>
            <ac:spMk id="2" creationId="{F7B6F6EE-8B42-E7BD-FCC4-C35F6F444B2E}"/>
          </ac:spMkLst>
        </pc:spChg>
        <pc:spChg chg="del">
          <ac:chgData name="Snyder, Christopher" userId="19552881646_tp_box_2" providerId="OAuth2" clId="{BEFA13E0-84E2-B548-8D12-B0C5203249C5}" dt="2024-05-26T03:42:48.561" v="4" actId="478"/>
          <ac:spMkLst>
            <pc:docMk/>
            <pc:sldMk cId="3615085991" sldId="267"/>
            <ac:spMk id="3" creationId="{832EB974-8CC5-0EC7-6CAD-E156180BFEA1}"/>
          </ac:spMkLst>
        </pc:spChg>
      </pc:sldChg>
    </pc:docChg>
  </pc:docChgLst>
  <pc:docChgLst>
    <pc:chgData name="Snyder, Christopher" userId="19552881646_tp_box_2" providerId="OAuth2" clId="{D97AD3C4-ED6F-3D40-BFDD-5CAD19E8C28A}"/>
    <pc:docChg chg="modSld">
      <pc:chgData name="Snyder, Christopher" userId="19552881646_tp_box_2" providerId="OAuth2" clId="{D97AD3C4-ED6F-3D40-BFDD-5CAD19E8C28A}" dt="2024-05-30T20:40:05.601" v="1" actId="1076"/>
      <pc:docMkLst>
        <pc:docMk/>
      </pc:docMkLst>
      <pc:sldChg chg="addSp modSp">
        <pc:chgData name="Snyder, Christopher" userId="19552881646_tp_box_2" providerId="OAuth2" clId="{D97AD3C4-ED6F-3D40-BFDD-5CAD19E8C28A}" dt="2024-05-30T20:40:05.601" v="1" actId="1076"/>
        <pc:sldMkLst>
          <pc:docMk/>
          <pc:sldMk cId="771943097" sldId="261"/>
        </pc:sldMkLst>
        <pc:picChg chg="add mod">
          <ac:chgData name="Snyder, Christopher" userId="19552881646_tp_box_2" providerId="OAuth2" clId="{D97AD3C4-ED6F-3D40-BFDD-5CAD19E8C28A}" dt="2024-05-30T20:40:05.601" v="1" actId="1076"/>
          <ac:picMkLst>
            <pc:docMk/>
            <pc:sldMk cId="771943097" sldId="261"/>
            <ac:picMk id="17" creationId="{9C9F5B2D-CA6F-3144-B091-EA43B8D97985}"/>
          </ac:picMkLst>
        </pc:picChg>
      </pc:sldChg>
    </pc:docChg>
  </pc:docChgLst>
  <pc:docChgLst>
    <pc:chgData name="Snyder, Christopher" userId="19552881646_tp_box_2" providerId="OAuth2" clId="{2D3C86F5-10A1-544B-9B55-7DA394438D74}"/>
    <pc:docChg chg="undo redo custSel modSld sldOrd">
      <pc:chgData name="Snyder, Christopher" userId="19552881646_tp_box_2" providerId="OAuth2" clId="{2D3C86F5-10A1-544B-9B55-7DA394438D74}" dt="2024-05-25T02:38:36.697" v="7699"/>
      <pc:docMkLst>
        <pc:docMk/>
      </pc:docMkLst>
      <pc:sldChg chg="addSp modSp mod ord">
        <pc:chgData name="Snyder, Christopher" userId="19552881646_tp_box_2" providerId="OAuth2" clId="{2D3C86F5-10A1-544B-9B55-7DA394438D74}" dt="2024-05-25T02:38:36.697" v="7699"/>
        <pc:sldMkLst>
          <pc:docMk/>
          <pc:sldMk cId="809430802" sldId="263"/>
        </pc:sldMkLst>
        <pc:spChg chg="mod">
          <ac:chgData name="Snyder, Christopher" userId="19552881646_tp_box_2" providerId="OAuth2" clId="{2D3C86F5-10A1-544B-9B55-7DA394438D74}" dt="2024-05-18T06:08:56.301" v="26" actId="20577"/>
          <ac:spMkLst>
            <pc:docMk/>
            <pc:sldMk cId="809430802" sldId="263"/>
            <ac:spMk id="2" creationId="{0C6D9772-1749-4AA8-C254-BA8A57A84B4D}"/>
          </ac:spMkLst>
        </pc:spChg>
        <pc:spChg chg="add mod">
          <ac:chgData name="Snyder, Christopher" userId="19552881646_tp_box_2" providerId="OAuth2" clId="{2D3C86F5-10A1-544B-9B55-7DA394438D74}" dt="2024-05-25T02:38:32.622" v="7697" actId="1076"/>
          <ac:spMkLst>
            <pc:docMk/>
            <pc:sldMk cId="809430802" sldId="263"/>
            <ac:spMk id="7" creationId="{E42BB2B4-1AA8-C5C1-C036-1F53E2E24D29}"/>
          </ac:spMkLst>
        </pc:spChg>
        <pc:picChg chg="add mod">
          <ac:chgData name="Snyder, Christopher" userId="19552881646_tp_box_2" providerId="OAuth2" clId="{2D3C86F5-10A1-544B-9B55-7DA394438D74}" dt="2024-05-18T06:08:40.656" v="16" actId="1076"/>
          <ac:picMkLst>
            <pc:docMk/>
            <pc:sldMk cId="809430802" sldId="263"/>
            <ac:picMk id="3" creationId="{994B6CA2-3AEF-107D-0543-6494E311DD00}"/>
          </ac:picMkLst>
        </pc:picChg>
        <pc:picChg chg="add mod">
          <ac:chgData name="Snyder, Christopher" userId="19552881646_tp_box_2" providerId="OAuth2" clId="{2D3C86F5-10A1-544B-9B55-7DA394438D74}" dt="2024-05-25T02:38:32.622" v="7697" actId="1076"/>
          <ac:picMkLst>
            <pc:docMk/>
            <pc:sldMk cId="809430802" sldId="263"/>
            <ac:picMk id="8" creationId="{B43F27F2-52DE-944C-78F0-3891B185D811}"/>
          </ac:picMkLst>
        </pc:picChg>
        <pc:cxnChg chg="add mod">
          <ac:chgData name="Snyder, Christopher" userId="19552881646_tp_box_2" providerId="OAuth2" clId="{2D3C86F5-10A1-544B-9B55-7DA394438D74}" dt="2024-05-25T02:38:36.697" v="7699"/>
          <ac:cxnSpMkLst>
            <pc:docMk/>
            <pc:sldMk cId="809430802" sldId="263"/>
            <ac:cxnSpMk id="9" creationId="{0E8BE2D4-EF97-6584-722F-FD1D0DF74D25}"/>
          </ac:cxnSpMkLst>
        </pc:cxnChg>
      </pc:sldChg>
      <pc:sldChg chg="addSp delSp modSp mod">
        <pc:chgData name="Snyder, Christopher" userId="19552881646_tp_box_2" providerId="OAuth2" clId="{2D3C86F5-10A1-544B-9B55-7DA394438D74}" dt="2024-05-25T02:38:35.495" v="7698" actId="21"/>
        <pc:sldMkLst>
          <pc:docMk/>
          <pc:sldMk cId="1726605550" sldId="265"/>
        </pc:sldMkLst>
        <pc:spChg chg="mod">
          <ac:chgData name="Snyder, Christopher" userId="19552881646_tp_box_2" providerId="OAuth2" clId="{2D3C86F5-10A1-544B-9B55-7DA394438D74}" dt="2024-05-18T06:50:29.085" v="3851" actId="14100"/>
          <ac:spMkLst>
            <pc:docMk/>
            <pc:sldMk cId="1726605550" sldId="265"/>
            <ac:spMk id="3" creationId="{FD4E2C93-687D-767F-AFCE-2AF90C05AAA6}"/>
          </ac:spMkLst>
        </pc:spChg>
        <pc:spChg chg="mod">
          <ac:chgData name="Snyder, Christopher" userId="19552881646_tp_box_2" providerId="OAuth2" clId="{2D3C86F5-10A1-544B-9B55-7DA394438D74}" dt="2024-05-18T15:15:33.694" v="7684" actId="1076"/>
          <ac:spMkLst>
            <pc:docMk/>
            <pc:sldMk cId="1726605550" sldId="265"/>
            <ac:spMk id="4" creationId="{BFC95218-8990-FF24-94BE-651679346EA9}"/>
          </ac:spMkLst>
        </pc:spChg>
        <pc:spChg chg="mod">
          <ac:chgData name="Snyder, Christopher" userId="19552881646_tp_box_2" providerId="OAuth2" clId="{2D3C86F5-10A1-544B-9B55-7DA394438D74}" dt="2024-05-18T09:07:15.058" v="4239" actId="1076"/>
          <ac:spMkLst>
            <pc:docMk/>
            <pc:sldMk cId="1726605550" sldId="265"/>
            <ac:spMk id="7" creationId="{2F2B4F26-712D-87E1-D3A3-9B44018ACFAD}"/>
          </ac:spMkLst>
        </pc:spChg>
        <pc:spChg chg="del mod">
          <ac:chgData name="Snyder, Christopher" userId="19552881646_tp_box_2" providerId="OAuth2" clId="{2D3C86F5-10A1-544B-9B55-7DA394438D74}" dt="2024-05-18T13:27:58.496" v="5600" actId="21"/>
          <ac:spMkLst>
            <pc:docMk/>
            <pc:sldMk cId="1726605550" sldId="265"/>
            <ac:spMk id="10" creationId="{0F7C23FC-171F-2A58-A6DB-DED65BAE3E14}"/>
          </ac:spMkLst>
        </pc:spChg>
        <pc:spChg chg="mod">
          <ac:chgData name="Snyder, Christopher" userId="19552881646_tp_box_2" providerId="OAuth2" clId="{2D3C86F5-10A1-544B-9B55-7DA394438D74}" dt="2024-05-18T15:06:31.565" v="7629" actId="20577"/>
          <ac:spMkLst>
            <pc:docMk/>
            <pc:sldMk cId="1726605550" sldId="265"/>
            <ac:spMk id="11" creationId="{9CFC3BE7-2B50-924F-6840-208E5BC24324}"/>
          </ac:spMkLst>
        </pc:spChg>
        <pc:spChg chg="add mod">
          <ac:chgData name="Snyder, Christopher" userId="19552881646_tp_box_2" providerId="OAuth2" clId="{2D3C86F5-10A1-544B-9B55-7DA394438D74}" dt="2024-05-18T13:31:09.398" v="5657" actId="20577"/>
          <ac:spMkLst>
            <pc:docMk/>
            <pc:sldMk cId="1726605550" sldId="265"/>
            <ac:spMk id="13" creationId="{6B0ACE2D-0E7D-8B0E-ABBB-3FBC693415DC}"/>
          </ac:spMkLst>
        </pc:spChg>
        <pc:spChg chg="mod">
          <ac:chgData name="Snyder, Christopher" userId="19552881646_tp_box_2" providerId="OAuth2" clId="{2D3C86F5-10A1-544B-9B55-7DA394438D74}" dt="2024-05-18T06:43:40.234" v="3068" actId="20577"/>
          <ac:spMkLst>
            <pc:docMk/>
            <pc:sldMk cId="1726605550" sldId="265"/>
            <ac:spMk id="15" creationId="{A1915B81-F4CA-E64D-CC7E-069EF5883456}"/>
          </ac:spMkLst>
        </pc:spChg>
        <pc:spChg chg="mod">
          <ac:chgData name="Snyder, Christopher" userId="19552881646_tp_box_2" providerId="OAuth2" clId="{2D3C86F5-10A1-544B-9B55-7DA394438D74}" dt="2024-05-18T13:35:03.449" v="5983" actId="20577"/>
          <ac:spMkLst>
            <pc:docMk/>
            <pc:sldMk cId="1726605550" sldId="265"/>
            <ac:spMk id="16" creationId="{58FBEBB2-FBAB-D209-AD7B-1943D56F9DC2}"/>
          </ac:spMkLst>
        </pc:spChg>
        <pc:spChg chg="add del mod">
          <ac:chgData name="Snyder, Christopher" userId="19552881646_tp_box_2" providerId="OAuth2" clId="{2D3C86F5-10A1-544B-9B55-7DA394438D74}" dt="2024-05-18T13:29:42.382" v="5626"/>
          <ac:spMkLst>
            <pc:docMk/>
            <pc:sldMk cId="1726605550" sldId="265"/>
            <ac:spMk id="17" creationId="{893EB6A3-C622-A6ED-6AFE-B6C41C7C734D}"/>
          </ac:spMkLst>
        </pc:spChg>
        <pc:spChg chg="add mod">
          <ac:chgData name="Snyder, Christopher" userId="19552881646_tp_box_2" providerId="OAuth2" clId="{2D3C86F5-10A1-544B-9B55-7DA394438D74}" dt="2024-05-18T13:31:28.962" v="5660" actId="1076"/>
          <ac:spMkLst>
            <pc:docMk/>
            <pc:sldMk cId="1726605550" sldId="265"/>
            <ac:spMk id="18" creationId="{C10DB4BF-13C7-E3AE-EB90-AA108A3365A1}"/>
          </ac:spMkLst>
        </pc:spChg>
        <pc:spChg chg="mod">
          <ac:chgData name="Snyder, Christopher" userId="19552881646_tp_box_2" providerId="OAuth2" clId="{2D3C86F5-10A1-544B-9B55-7DA394438D74}" dt="2024-05-18T14:51:05.900" v="6460" actId="1076"/>
          <ac:spMkLst>
            <pc:docMk/>
            <pc:sldMk cId="1726605550" sldId="265"/>
            <ac:spMk id="19" creationId="{39DE5A7C-A915-D48E-0BC1-4F8657F0976B}"/>
          </ac:spMkLst>
        </pc:spChg>
        <pc:spChg chg="add del mod">
          <ac:chgData name="Snyder, Christopher" userId="19552881646_tp_box_2" providerId="OAuth2" clId="{2D3C86F5-10A1-544B-9B55-7DA394438D74}" dt="2024-05-18T13:31:46.430" v="5675" actId="478"/>
          <ac:spMkLst>
            <pc:docMk/>
            <pc:sldMk cId="1726605550" sldId="265"/>
            <ac:spMk id="20" creationId="{173B7219-605C-0B3E-6C93-2490649DA9D4}"/>
          </ac:spMkLst>
        </pc:spChg>
        <pc:spChg chg="mod">
          <ac:chgData name="Snyder, Christopher" userId="19552881646_tp_box_2" providerId="OAuth2" clId="{2D3C86F5-10A1-544B-9B55-7DA394438D74}" dt="2024-05-18T15:15:00.915" v="7680" actId="2711"/>
          <ac:spMkLst>
            <pc:docMk/>
            <pc:sldMk cId="1726605550" sldId="265"/>
            <ac:spMk id="21" creationId="{A77E9651-FBF1-ACD1-AA21-3629BCFB0BDC}"/>
          </ac:spMkLst>
        </pc:spChg>
        <pc:spChg chg="mod">
          <ac:chgData name="Snyder, Christopher" userId="19552881646_tp_box_2" providerId="OAuth2" clId="{2D3C86F5-10A1-544B-9B55-7DA394438D74}" dt="2024-05-18T14:50:58.951" v="6459" actId="1076"/>
          <ac:spMkLst>
            <pc:docMk/>
            <pc:sldMk cId="1726605550" sldId="265"/>
            <ac:spMk id="23" creationId="{D836FE10-20D2-D91B-FC95-6E32B5B8CD69}"/>
          </ac:spMkLst>
        </pc:spChg>
        <pc:spChg chg="mod">
          <ac:chgData name="Snyder, Christopher" userId="19552881646_tp_box_2" providerId="OAuth2" clId="{2D3C86F5-10A1-544B-9B55-7DA394438D74}" dt="2024-05-18T10:28:57.317" v="5545" actId="20577"/>
          <ac:spMkLst>
            <pc:docMk/>
            <pc:sldMk cId="1726605550" sldId="265"/>
            <ac:spMk id="24" creationId="{75D43A74-D680-0128-F19B-F01166199E30}"/>
          </ac:spMkLst>
        </pc:spChg>
        <pc:spChg chg="mod">
          <ac:chgData name="Snyder, Christopher" userId="19552881646_tp_box_2" providerId="OAuth2" clId="{2D3C86F5-10A1-544B-9B55-7DA394438D74}" dt="2024-05-18T14:51:15.259" v="6462" actId="1076"/>
          <ac:spMkLst>
            <pc:docMk/>
            <pc:sldMk cId="1726605550" sldId="265"/>
            <ac:spMk id="25" creationId="{11E0F7BC-F723-DA7B-D4CA-200DEEFAE6BF}"/>
          </ac:spMkLst>
        </pc:spChg>
        <pc:spChg chg="del mod">
          <ac:chgData name="Snyder, Christopher" userId="19552881646_tp_box_2" providerId="OAuth2" clId="{2D3C86F5-10A1-544B-9B55-7DA394438D74}" dt="2024-05-18T13:27:40.939" v="5595" actId="21"/>
          <ac:spMkLst>
            <pc:docMk/>
            <pc:sldMk cId="1726605550" sldId="265"/>
            <ac:spMk id="26" creationId="{A44D4CF5-FC98-1DAA-DA06-3D7BCE4295D2}"/>
          </ac:spMkLst>
        </pc:spChg>
        <pc:spChg chg="mod">
          <ac:chgData name="Snyder, Christopher" userId="19552881646_tp_box_2" providerId="OAuth2" clId="{2D3C86F5-10A1-544B-9B55-7DA394438D74}" dt="2024-05-18T14:51:12.404" v="6461" actId="1076"/>
          <ac:spMkLst>
            <pc:docMk/>
            <pc:sldMk cId="1726605550" sldId="265"/>
            <ac:spMk id="27" creationId="{08D5689D-E650-7015-DC86-05EA35E56E8B}"/>
          </ac:spMkLst>
        </pc:spChg>
        <pc:spChg chg="mod">
          <ac:chgData name="Snyder, Christopher" userId="19552881646_tp_box_2" providerId="OAuth2" clId="{2D3C86F5-10A1-544B-9B55-7DA394438D74}" dt="2024-05-18T15:15:26.211" v="7683" actId="1076"/>
          <ac:spMkLst>
            <pc:docMk/>
            <pc:sldMk cId="1726605550" sldId="265"/>
            <ac:spMk id="28" creationId="{9178EDB9-E997-B156-8631-0FD306A49E39}"/>
          </ac:spMkLst>
        </pc:spChg>
        <pc:spChg chg="add mod">
          <ac:chgData name="Snyder, Christopher" userId="19552881646_tp_box_2" providerId="OAuth2" clId="{2D3C86F5-10A1-544B-9B55-7DA394438D74}" dt="2024-05-18T14:50:54.564" v="6458" actId="1076"/>
          <ac:spMkLst>
            <pc:docMk/>
            <pc:sldMk cId="1726605550" sldId="265"/>
            <ac:spMk id="39" creationId="{BF31E709-CFE8-1DA8-DEAF-71DD39121A7E}"/>
          </ac:spMkLst>
        </pc:spChg>
        <pc:spChg chg="add del mod">
          <ac:chgData name="Snyder, Christopher" userId="19552881646_tp_box_2" providerId="OAuth2" clId="{2D3C86F5-10A1-544B-9B55-7DA394438D74}" dt="2024-05-18T13:38:20.843" v="6015"/>
          <ac:spMkLst>
            <pc:docMk/>
            <pc:sldMk cId="1726605550" sldId="265"/>
            <ac:spMk id="40" creationId="{BA911CFD-4914-5F1B-758E-593D02B2F7C0}"/>
          </ac:spMkLst>
        </pc:spChg>
        <pc:spChg chg="add mod">
          <ac:chgData name="Snyder, Christopher" userId="19552881646_tp_box_2" providerId="OAuth2" clId="{2D3C86F5-10A1-544B-9B55-7DA394438D74}" dt="2024-05-18T14:50:54.564" v="6458" actId="1076"/>
          <ac:spMkLst>
            <pc:docMk/>
            <pc:sldMk cId="1726605550" sldId="265"/>
            <ac:spMk id="41" creationId="{2AC19A92-68B3-1932-400C-C25703F36140}"/>
          </ac:spMkLst>
        </pc:spChg>
        <pc:spChg chg="add mod">
          <ac:chgData name="Snyder, Christopher" userId="19552881646_tp_box_2" providerId="OAuth2" clId="{2D3C86F5-10A1-544B-9B55-7DA394438D74}" dt="2024-05-18T14:50:54.564" v="6458" actId="1076"/>
          <ac:spMkLst>
            <pc:docMk/>
            <pc:sldMk cId="1726605550" sldId="265"/>
            <ac:spMk id="42" creationId="{38327309-E92D-9DE1-128E-B2096CD4793A}"/>
          </ac:spMkLst>
        </pc:spChg>
        <pc:spChg chg="add mod">
          <ac:chgData name="Snyder, Christopher" userId="19552881646_tp_box_2" providerId="OAuth2" clId="{2D3C86F5-10A1-544B-9B55-7DA394438D74}" dt="2024-05-18T14:50:54.564" v="6458" actId="1076"/>
          <ac:spMkLst>
            <pc:docMk/>
            <pc:sldMk cId="1726605550" sldId="265"/>
            <ac:spMk id="43" creationId="{072A9799-290A-1490-B67C-831D8C84E364}"/>
          </ac:spMkLst>
        </pc:spChg>
        <pc:spChg chg="add mod">
          <ac:chgData name="Snyder, Christopher" userId="19552881646_tp_box_2" providerId="OAuth2" clId="{2D3C86F5-10A1-544B-9B55-7DA394438D74}" dt="2024-05-18T14:50:54.564" v="6458" actId="1076"/>
          <ac:spMkLst>
            <pc:docMk/>
            <pc:sldMk cId="1726605550" sldId="265"/>
            <ac:spMk id="44" creationId="{B9509B10-E1E8-2012-785C-416EC80AA379}"/>
          </ac:spMkLst>
        </pc:spChg>
        <pc:spChg chg="add mod">
          <ac:chgData name="Snyder, Christopher" userId="19552881646_tp_box_2" providerId="OAuth2" clId="{2D3C86F5-10A1-544B-9B55-7DA394438D74}" dt="2024-05-18T14:50:54.564" v="6458" actId="1076"/>
          <ac:spMkLst>
            <pc:docMk/>
            <pc:sldMk cId="1726605550" sldId="265"/>
            <ac:spMk id="46" creationId="{A56BE21C-38A8-EB10-0670-6BCE64321C56}"/>
          </ac:spMkLst>
        </pc:spChg>
        <pc:spChg chg="mod">
          <ac:chgData name="Snyder, Christopher" userId="19552881646_tp_box_2" providerId="OAuth2" clId="{2D3C86F5-10A1-544B-9B55-7DA394438D74}" dt="2024-05-18T13:45:36.869" v="6117" actId="2085"/>
          <ac:spMkLst>
            <pc:docMk/>
            <pc:sldMk cId="1726605550" sldId="265"/>
            <ac:spMk id="49" creationId="{7DBC83AB-86E9-6BD0-D719-A77A042234B0}"/>
          </ac:spMkLst>
        </pc:spChg>
        <pc:spChg chg="mod">
          <ac:chgData name="Snyder, Christopher" userId="19552881646_tp_box_2" providerId="OAuth2" clId="{2D3C86F5-10A1-544B-9B55-7DA394438D74}" dt="2024-05-18T13:41:06.125" v="6043"/>
          <ac:spMkLst>
            <pc:docMk/>
            <pc:sldMk cId="1726605550" sldId="265"/>
            <ac:spMk id="52" creationId="{871CC9BF-FBBB-EB8F-C0C8-26903BA3549F}"/>
          </ac:spMkLst>
        </pc:spChg>
        <pc:spChg chg="mod">
          <ac:chgData name="Snyder, Christopher" userId="19552881646_tp_box_2" providerId="OAuth2" clId="{2D3C86F5-10A1-544B-9B55-7DA394438D74}" dt="2024-05-18T13:41:06.125" v="6043"/>
          <ac:spMkLst>
            <pc:docMk/>
            <pc:sldMk cId="1726605550" sldId="265"/>
            <ac:spMk id="53" creationId="{3C8DA859-EC49-0412-F759-A64082BD80E3}"/>
          </ac:spMkLst>
        </pc:spChg>
        <pc:spChg chg="mod">
          <ac:chgData name="Snyder, Christopher" userId="19552881646_tp_box_2" providerId="OAuth2" clId="{2D3C86F5-10A1-544B-9B55-7DA394438D74}" dt="2024-05-18T13:41:06.125" v="6043"/>
          <ac:spMkLst>
            <pc:docMk/>
            <pc:sldMk cId="1726605550" sldId="265"/>
            <ac:spMk id="54" creationId="{BD6AD5A2-9AD7-01D6-404D-C550CAC47FC1}"/>
          </ac:spMkLst>
        </pc:spChg>
        <pc:spChg chg="mod">
          <ac:chgData name="Snyder, Christopher" userId="19552881646_tp_box_2" providerId="OAuth2" clId="{2D3C86F5-10A1-544B-9B55-7DA394438D74}" dt="2024-05-18T13:41:06.125" v="6043"/>
          <ac:spMkLst>
            <pc:docMk/>
            <pc:sldMk cId="1726605550" sldId="265"/>
            <ac:spMk id="55" creationId="{B3262FBE-1A96-0F6D-9080-A28F1162C854}"/>
          </ac:spMkLst>
        </pc:spChg>
        <pc:spChg chg="mod">
          <ac:chgData name="Snyder, Christopher" userId="19552881646_tp_box_2" providerId="OAuth2" clId="{2D3C86F5-10A1-544B-9B55-7DA394438D74}" dt="2024-05-18T13:41:06.125" v="6043"/>
          <ac:spMkLst>
            <pc:docMk/>
            <pc:sldMk cId="1726605550" sldId="265"/>
            <ac:spMk id="56" creationId="{D01FB0C3-AE1B-A652-B60B-22FC820B2496}"/>
          </ac:spMkLst>
        </pc:spChg>
        <pc:spChg chg="mod">
          <ac:chgData name="Snyder, Christopher" userId="19552881646_tp_box_2" providerId="OAuth2" clId="{2D3C86F5-10A1-544B-9B55-7DA394438D74}" dt="2024-05-18T13:26:00.825" v="5588" actId="207"/>
          <ac:spMkLst>
            <pc:docMk/>
            <pc:sldMk cId="1726605550" sldId="265"/>
            <ac:spMk id="59" creationId="{E92A3AA8-F4DF-78CA-7A62-A149C54A1D2E}"/>
          </ac:spMkLst>
        </pc:spChg>
        <pc:spChg chg="mod">
          <ac:chgData name="Snyder, Christopher" userId="19552881646_tp_box_2" providerId="OAuth2" clId="{2D3C86F5-10A1-544B-9B55-7DA394438D74}" dt="2024-05-18T09:27:57.030" v="5241" actId="20577"/>
          <ac:spMkLst>
            <pc:docMk/>
            <pc:sldMk cId="1726605550" sldId="265"/>
            <ac:spMk id="60" creationId="{5435868F-B3D6-3E1F-F37E-E20674DC0169}"/>
          </ac:spMkLst>
        </pc:spChg>
        <pc:spChg chg="mod">
          <ac:chgData name="Snyder, Christopher" userId="19552881646_tp_box_2" providerId="OAuth2" clId="{2D3C86F5-10A1-544B-9B55-7DA394438D74}" dt="2024-05-18T13:41:06.125" v="6043"/>
          <ac:spMkLst>
            <pc:docMk/>
            <pc:sldMk cId="1726605550" sldId="265"/>
            <ac:spMk id="61" creationId="{6722F179-4421-944A-1B26-BC15E5412EDA}"/>
          </ac:spMkLst>
        </pc:spChg>
        <pc:spChg chg="mod">
          <ac:chgData name="Snyder, Christopher" userId="19552881646_tp_box_2" providerId="OAuth2" clId="{2D3C86F5-10A1-544B-9B55-7DA394438D74}" dt="2024-05-18T09:28:07.122" v="5246" actId="404"/>
          <ac:spMkLst>
            <pc:docMk/>
            <pc:sldMk cId="1726605550" sldId="265"/>
            <ac:spMk id="73" creationId="{0BFEE5B8-6124-89A2-4640-43EEAFCC14D0}"/>
          </ac:spMkLst>
        </pc:spChg>
        <pc:spChg chg="mod">
          <ac:chgData name="Snyder, Christopher" userId="19552881646_tp_box_2" providerId="OAuth2" clId="{2D3C86F5-10A1-544B-9B55-7DA394438D74}" dt="2024-05-18T09:13:46.294" v="4750" actId="1076"/>
          <ac:spMkLst>
            <pc:docMk/>
            <pc:sldMk cId="1726605550" sldId="265"/>
            <ac:spMk id="74" creationId="{B711B570-2940-9432-B0A8-D15655A16D8E}"/>
          </ac:spMkLst>
        </pc:spChg>
        <pc:spChg chg="add mod">
          <ac:chgData name="Snyder, Christopher" userId="19552881646_tp_box_2" providerId="OAuth2" clId="{2D3C86F5-10A1-544B-9B55-7DA394438D74}" dt="2024-05-18T14:46:10.060" v="6305" actId="14100"/>
          <ac:spMkLst>
            <pc:docMk/>
            <pc:sldMk cId="1726605550" sldId="265"/>
            <ac:spMk id="77" creationId="{DC530B25-C395-DBE0-464E-1A4CF76605E5}"/>
          </ac:spMkLst>
        </pc:spChg>
        <pc:spChg chg="add mod">
          <ac:chgData name="Snyder, Christopher" userId="19552881646_tp_box_2" providerId="OAuth2" clId="{2D3C86F5-10A1-544B-9B55-7DA394438D74}" dt="2024-05-18T14:46:06.156" v="6304" actId="20577"/>
          <ac:spMkLst>
            <pc:docMk/>
            <pc:sldMk cId="1726605550" sldId="265"/>
            <ac:spMk id="79" creationId="{C1637064-D0EA-BE8E-A1A3-C2E0DDFD8EB5}"/>
          </ac:spMkLst>
        </pc:spChg>
        <pc:spChg chg="mod">
          <ac:chgData name="Snyder, Christopher" userId="19552881646_tp_box_2" providerId="OAuth2" clId="{2D3C86F5-10A1-544B-9B55-7DA394438D74}" dt="2024-05-18T09:13:59.486" v="4753" actId="571"/>
          <ac:spMkLst>
            <pc:docMk/>
            <pc:sldMk cId="1726605550" sldId="265"/>
            <ac:spMk id="79" creationId="{D60DE653-3CBE-B9FC-011A-8DA8B28A9C2E}"/>
          </ac:spMkLst>
        </pc:spChg>
        <pc:spChg chg="mod">
          <ac:chgData name="Snyder, Christopher" userId="19552881646_tp_box_2" providerId="OAuth2" clId="{2D3C86F5-10A1-544B-9B55-7DA394438D74}" dt="2024-05-18T09:13:59.486" v="4753" actId="571"/>
          <ac:spMkLst>
            <pc:docMk/>
            <pc:sldMk cId="1726605550" sldId="265"/>
            <ac:spMk id="80" creationId="{2AC25248-0A9A-F8A1-5DA1-E6DD0C125131}"/>
          </ac:spMkLst>
        </pc:spChg>
        <pc:spChg chg="mod">
          <ac:chgData name="Snyder, Christopher" userId="19552881646_tp_box_2" providerId="OAuth2" clId="{2D3C86F5-10A1-544B-9B55-7DA394438D74}" dt="2024-05-18T09:13:59.486" v="4753" actId="571"/>
          <ac:spMkLst>
            <pc:docMk/>
            <pc:sldMk cId="1726605550" sldId="265"/>
            <ac:spMk id="81" creationId="{17CEF182-DB3B-7950-84C7-7DC53589CB82}"/>
          </ac:spMkLst>
        </pc:spChg>
        <pc:spChg chg="mod">
          <ac:chgData name="Snyder, Christopher" userId="19552881646_tp_box_2" providerId="OAuth2" clId="{2D3C86F5-10A1-544B-9B55-7DA394438D74}" dt="2024-05-18T09:13:59.486" v="4753" actId="571"/>
          <ac:spMkLst>
            <pc:docMk/>
            <pc:sldMk cId="1726605550" sldId="265"/>
            <ac:spMk id="82" creationId="{162AA220-95E8-8076-78D2-C5F12AD445BE}"/>
          </ac:spMkLst>
        </pc:spChg>
        <pc:spChg chg="add mod">
          <ac:chgData name="Snyder, Christopher" userId="19552881646_tp_box_2" providerId="OAuth2" clId="{2D3C86F5-10A1-544B-9B55-7DA394438D74}" dt="2024-05-18T09:33:34.560" v="5327" actId="1076"/>
          <ac:spMkLst>
            <pc:docMk/>
            <pc:sldMk cId="1726605550" sldId="265"/>
            <ac:spMk id="101" creationId="{C4BEEB35-3523-803B-9DC7-C0DB51DC783B}"/>
          </ac:spMkLst>
        </pc:spChg>
        <pc:spChg chg="add del mod">
          <ac:chgData name="Snyder, Christopher" userId="19552881646_tp_box_2" providerId="OAuth2" clId="{2D3C86F5-10A1-544B-9B55-7DA394438D74}" dt="2024-05-18T14:51:31.454" v="6465" actId="1076"/>
          <ac:spMkLst>
            <pc:docMk/>
            <pc:sldMk cId="1726605550" sldId="265"/>
            <ac:spMk id="104" creationId="{C03D0FEC-CBB6-7627-DD3E-3798E5CA3E68}"/>
          </ac:spMkLst>
        </pc:spChg>
        <pc:spChg chg="add del mod">
          <ac:chgData name="Snyder, Christopher" userId="19552881646_tp_box_2" providerId="OAuth2" clId="{2D3C86F5-10A1-544B-9B55-7DA394438D74}" dt="2024-05-18T14:51:31.454" v="6465" actId="1076"/>
          <ac:spMkLst>
            <pc:docMk/>
            <pc:sldMk cId="1726605550" sldId="265"/>
            <ac:spMk id="108" creationId="{054468C8-1B10-CE28-0572-A19F86006298}"/>
          </ac:spMkLst>
        </pc:spChg>
        <pc:spChg chg="add del mod">
          <ac:chgData name="Snyder, Christopher" userId="19552881646_tp_box_2" providerId="OAuth2" clId="{2D3C86F5-10A1-544B-9B55-7DA394438D74}" dt="2024-05-18T13:27:58.496" v="5600" actId="21"/>
          <ac:spMkLst>
            <pc:docMk/>
            <pc:sldMk cId="1726605550" sldId="265"/>
            <ac:spMk id="110" creationId="{3775C8CC-1C05-2081-AD9A-40FDB50B7E17}"/>
          </ac:spMkLst>
        </pc:spChg>
        <pc:spChg chg="add del mod">
          <ac:chgData name="Snyder, Christopher" userId="19552881646_tp_box_2" providerId="OAuth2" clId="{2D3C86F5-10A1-544B-9B55-7DA394438D74}" dt="2024-05-18T09:26:29.025" v="5203"/>
          <ac:spMkLst>
            <pc:docMk/>
            <pc:sldMk cId="1726605550" sldId="265"/>
            <ac:spMk id="111" creationId="{90568352-3F4D-68A2-FCD8-DC8B8B84EBAC}"/>
          </ac:spMkLst>
        </pc:spChg>
        <pc:spChg chg="add del mod">
          <ac:chgData name="Snyder, Christopher" userId="19552881646_tp_box_2" providerId="OAuth2" clId="{2D3C86F5-10A1-544B-9B55-7DA394438D74}" dt="2024-05-18T09:26:29.259" v="5205"/>
          <ac:spMkLst>
            <pc:docMk/>
            <pc:sldMk cId="1726605550" sldId="265"/>
            <ac:spMk id="112" creationId="{5F1AACAA-662E-3A07-89B1-BCE2E1B2D58A}"/>
          </ac:spMkLst>
        </pc:spChg>
        <pc:spChg chg="add del mod">
          <ac:chgData name="Snyder, Christopher" userId="19552881646_tp_box_2" providerId="OAuth2" clId="{2D3C86F5-10A1-544B-9B55-7DA394438D74}" dt="2024-05-25T02:38:26.868" v="7695" actId="21"/>
          <ac:spMkLst>
            <pc:docMk/>
            <pc:sldMk cId="1726605550" sldId="265"/>
            <ac:spMk id="113" creationId="{3E3DC1F1-A9BA-8827-5CD4-01F598DBD658}"/>
          </ac:spMkLst>
        </pc:spChg>
        <pc:spChg chg="add del mod">
          <ac:chgData name="Snyder, Christopher" userId="19552881646_tp_box_2" providerId="OAuth2" clId="{2D3C86F5-10A1-544B-9B55-7DA394438D74}" dt="2024-05-18T14:51:31.454" v="6465" actId="1076"/>
          <ac:spMkLst>
            <pc:docMk/>
            <pc:sldMk cId="1726605550" sldId="265"/>
            <ac:spMk id="114" creationId="{E4C5A0B4-C6ED-7B3C-0170-67985BAF866F}"/>
          </ac:spMkLst>
        </pc:spChg>
        <pc:spChg chg="add del mod">
          <ac:chgData name="Snyder, Christopher" userId="19552881646_tp_box_2" providerId="OAuth2" clId="{2D3C86F5-10A1-544B-9B55-7DA394438D74}" dt="2024-05-18T09:29:19.462" v="5268"/>
          <ac:spMkLst>
            <pc:docMk/>
            <pc:sldMk cId="1726605550" sldId="265"/>
            <ac:spMk id="116" creationId="{0AC776A7-C624-BE80-DB9D-16ECF5889585}"/>
          </ac:spMkLst>
        </pc:spChg>
        <pc:spChg chg="add mod">
          <ac:chgData name="Snyder, Christopher" userId="19552881646_tp_box_2" providerId="OAuth2" clId="{2D3C86F5-10A1-544B-9B55-7DA394438D74}" dt="2024-05-18T14:51:59.125" v="6472" actId="1035"/>
          <ac:spMkLst>
            <pc:docMk/>
            <pc:sldMk cId="1726605550" sldId="265"/>
            <ac:spMk id="116" creationId="{8761EE92-B541-B5FD-D36F-6CCEBF15BC4F}"/>
          </ac:spMkLst>
        </pc:spChg>
        <pc:spChg chg="add del mod">
          <ac:chgData name="Snyder, Christopher" userId="19552881646_tp_box_2" providerId="OAuth2" clId="{2D3C86F5-10A1-544B-9B55-7DA394438D74}" dt="2024-05-18T09:29:17.687" v="5265"/>
          <ac:spMkLst>
            <pc:docMk/>
            <pc:sldMk cId="1726605550" sldId="265"/>
            <ac:spMk id="117" creationId="{1B46A6C5-0E0B-A5C0-8D43-3A161B527688}"/>
          </ac:spMkLst>
        </pc:spChg>
        <pc:spChg chg="add mod">
          <ac:chgData name="Snyder, Christopher" userId="19552881646_tp_box_2" providerId="OAuth2" clId="{2D3C86F5-10A1-544B-9B55-7DA394438D74}" dt="2024-05-18T15:15:55.872" v="7689" actId="1076"/>
          <ac:spMkLst>
            <pc:docMk/>
            <pc:sldMk cId="1726605550" sldId="265"/>
            <ac:spMk id="117" creationId="{CEF29765-4372-0B4E-420C-183A19E1BE19}"/>
          </ac:spMkLst>
        </pc:spChg>
        <pc:spChg chg="add del mod">
          <ac:chgData name="Snyder, Christopher" userId="19552881646_tp_box_2" providerId="OAuth2" clId="{2D3C86F5-10A1-544B-9B55-7DA394438D74}" dt="2024-05-18T09:29:21.337" v="5270"/>
          <ac:spMkLst>
            <pc:docMk/>
            <pc:sldMk cId="1726605550" sldId="265"/>
            <ac:spMk id="118" creationId="{D833E8E2-1610-0706-F06E-90580CAD48D3}"/>
          </ac:spMkLst>
        </pc:spChg>
        <pc:spChg chg="add mod">
          <ac:chgData name="Snyder, Christopher" userId="19552881646_tp_box_2" providerId="OAuth2" clId="{2D3C86F5-10A1-544B-9B55-7DA394438D74}" dt="2024-05-18T15:16:00.356" v="7690" actId="1076"/>
          <ac:spMkLst>
            <pc:docMk/>
            <pc:sldMk cId="1726605550" sldId="265"/>
            <ac:spMk id="118" creationId="{F77D469B-1E06-7BD8-29E6-83FB2E49A89B}"/>
          </ac:spMkLst>
        </pc:spChg>
        <pc:spChg chg="add mod">
          <ac:chgData name="Snyder, Christopher" userId="19552881646_tp_box_2" providerId="OAuth2" clId="{2D3C86F5-10A1-544B-9B55-7DA394438D74}" dt="2024-05-18T09:30:32.188" v="5278"/>
          <ac:spMkLst>
            <pc:docMk/>
            <pc:sldMk cId="1726605550" sldId="265"/>
            <ac:spMk id="120" creationId="{9637A4E8-A953-7058-5EF7-F42691960F8E}"/>
          </ac:spMkLst>
        </pc:spChg>
        <pc:spChg chg="add mod">
          <ac:chgData name="Snyder, Christopher" userId="19552881646_tp_box_2" providerId="OAuth2" clId="{2D3C86F5-10A1-544B-9B55-7DA394438D74}" dt="2024-05-18T15:14:25.287" v="7631" actId="1076"/>
          <ac:spMkLst>
            <pc:docMk/>
            <pc:sldMk cId="1726605550" sldId="265"/>
            <ac:spMk id="120" creationId="{9B8EF487-AA2D-5D21-9054-8F6DE553D5FC}"/>
          </ac:spMkLst>
        </pc:spChg>
        <pc:spChg chg="add mod">
          <ac:chgData name="Snyder, Christopher" userId="19552881646_tp_box_2" providerId="OAuth2" clId="{2D3C86F5-10A1-544B-9B55-7DA394438D74}" dt="2024-05-18T09:30:44.739" v="5281" actId="767"/>
          <ac:spMkLst>
            <pc:docMk/>
            <pc:sldMk cId="1726605550" sldId="265"/>
            <ac:spMk id="121" creationId="{F3ED6817-50A2-97B1-8C5D-30C9B1DB421E}"/>
          </ac:spMkLst>
        </pc:spChg>
        <pc:spChg chg="add mod">
          <ac:chgData name="Snyder, Christopher" userId="19552881646_tp_box_2" providerId="OAuth2" clId="{2D3C86F5-10A1-544B-9B55-7DA394438D74}" dt="2024-05-18T15:14:25.287" v="7631" actId="1076"/>
          <ac:spMkLst>
            <pc:docMk/>
            <pc:sldMk cId="1726605550" sldId="265"/>
            <ac:spMk id="121" creationId="{F46B6756-4EAA-170F-5204-DD2C1350C6D3}"/>
          </ac:spMkLst>
        </pc:spChg>
        <pc:spChg chg="add mod">
          <ac:chgData name="Snyder, Christopher" userId="19552881646_tp_box_2" providerId="OAuth2" clId="{2D3C86F5-10A1-544B-9B55-7DA394438D74}" dt="2024-05-18T09:31:58.990" v="5298" actId="1076"/>
          <ac:spMkLst>
            <pc:docMk/>
            <pc:sldMk cId="1726605550" sldId="265"/>
            <ac:spMk id="122" creationId="{8BDFC050-BDAF-C64C-4839-344DD1219547}"/>
          </ac:spMkLst>
        </pc:spChg>
        <pc:spChg chg="add mod">
          <ac:chgData name="Snyder, Christopher" userId="19552881646_tp_box_2" providerId="OAuth2" clId="{2D3C86F5-10A1-544B-9B55-7DA394438D74}" dt="2024-05-18T09:32:41.565" v="5315" actId="14100"/>
          <ac:spMkLst>
            <pc:docMk/>
            <pc:sldMk cId="1726605550" sldId="265"/>
            <ac:spMk id="123" creationId="{F8A19C06-B3FF-D520-814B-5368F48D86DF}"/>
          </ac:spMkLst>
        </pc:spChg>
        <pc:spChg chg="add mod">
          <ac:chgData name="Snyder, Christopher" userId="19552881646_tp_box_2" providerId="OAuth2" clId="{2D3C86F5-10A1-544B-9B55-7DA394438D74}" dt="2024-05-18T09:32:57.718" v="5319" actId="20577"/>
          <ac:spMkLst>
            <pc:docMk/>
            <pc:sldMk cId="1726605550" sldId="265"/>
            <ac:spMk id="124" creationId="{B656A601-6F10-5DB7-4C02-26F0F5D79C3D}"/>
          </ac:spMkLst>
        </pc:spChg>
        <pc:spChg chg="add mod">
          <ac:chgData name="Snyder, Christopher" userId="19552881646_tp_box_2" providerId="OAuth2" clId="{2D3C86F5-10A1-544B-9B55-7DA394438D74}" dt="2024-05-18T15:16:11.174" v="7693" actId="1076"/>
          <ac:spMkLst>
            <pc:docMk/>
            <pc:sldMk cId="1726605550" sldId="265"/>
            <ac:spMk id="125" creationId="{ACA129F8-07B1-6568-EAAC-AAA2DC5817EA}"/>
          </ac:spMkLst>
        </pc:spChg>
        <pc:spChg chg="add del mod">
          <ac:chgData name="Snyder, Christopher" userId="19552881646_tp_box_2" providerId="OAuth2" clId="{2D3C86F5-10A1-544B-9B55-7DA394438D74}" dt="2024-05-18T09:34:43.930" v="5339"/>
          <ac:spMkLst>
            <pc:docMk/>
            <pc:sldMk cId="1726605550" sldId="265"/>
            <ac:spMk id="125" creationId="{B72DAF06-226A-CEC4-B183-102159FEB5A1}"/>
          </ac:spMkLst>
        </pc:spChg>
        <pc:spChg chg="add mod">
          <ac:chgData name="Snyder, Christopher" userId="19552881646_tp_box_2" providerId="OAuth2" clId="{2D3C86F5-10A1-544B-9B55-7DA394438D74}" dt="2024-05-18T13:47:18.753" v="6207" actId="1076"/>
          <ac:spMkLst>
            <pc:docMk/>
            <pc:sldMk cId="1726605550" sldId="265"/>
            <ac:spMk id="126" creationId="{1102E9D6-B48B-19FF-731B-4C413AC2AD20}"/>
          </ac:spMkLst>
        </pc:spChg>
        <pc:grpChg chg="add del mod">
          <ac:chgData name="Snyder, Christopher" userId="19552881646_tp_box_2" providerId="OAuth2" clId="{2D3C86F5-10A1-544B-9B55-7DA394438D74}" dt="2024-05-18T13:27:58.496" v="5600" actId="21"/>
          <ac:grpSpMkLst>
            <pc:docMk/>
            <pc:sldMk cId="1726605550" sldId="265"/>
            <ac:grpSpMk id="22" creationId="{3D87065B-459E-16D0-FE0B-3281AE7C308F}"/>
          </ac:grpSpMkLst>
        </pc:grpChg>
        <pc:grpChg chg="mod">
          <ac:chgData name="Snyder, Christopher" userId="19552881646_tp_box_2" providerId="OAuth2" clId="{2D3C86F5-10A1-544B-9B55-7DA394438D74}" dt="2024-05-18T06:51:29.625" v="3857"/>
          <ac:grpSpMkLst>
            <pc:docMk/>
            <pc:sldMk cId="1726605550" sldId="265"/>
            <ac:grpSpMk id="34" creationId="{B8A6EDA0-135D-EA5D-FB71-72BC6775A455}"/>
          </ac:grpSpMkLst>
        </pc:grpChg>
        <pc:grpChg chg="del">
          <ac:chgData name="Snyder, Christopher" userId="19552881646_tp_box_2" providerId="OAuth2" clId="{2D3C86F5-10A1-544B-9B55-7DA394438D74}" dt="2024-05-18T06:55:27.685" v="4044" actId="478"/>
          <ac:grpSpMkLst>
            <pc:docMk/>
            <pc:sldMk cId="1726605550" sldId="265"/>
            <ac:grpSpMk id="39" creationId="{4C1F4562-8BD3-B2CD-6B46-AF29C4862365}"/>
          </ac:grpSpMkLst>
        </pc:grpChg>
        <pc:grpChg chg="del">
          <ac:chgData name="Snyder, Christopher" userId="19552881646_tp_box_2" providerId="OAuth2" clId="{2D3C86F5-10A1-544B-9B55-7DA394438D74}" dt="2024-05-18T06:59:06.292" v="4215" actId="478"/>
          <ac:grpSpMkLst>
            <pc:docMk/>
            <pc:sldMk cId="1726605550" sldId="265"/>
            <ac:grpSpMk id="42" creationId="{FD8D2ACF-B62C-E7F8-DC7C-E7ADAB3A22BD}"/>
          </ac:grpSpMkLst>
        </pc:grpChg>
        <pc:grpChg chg="del mod">
          <ac:chgData name="Snyder, Christopher" userId="19552881646_tp_box_2" providerId="OAuth2" clId="{2D3C86F5-10A1-544B-9B55-7DA394438D74}" dt="2024-05-18T06:14:03.303" v="36" actId="478"/>
          <ac:grpSpMkLst>
            <pc:docMk/>
            <pc:sldMk cId="1726605550" sldId="265"/>
            <ac:grpSpMk id="45" creationId="{8F7F6807-F94D-B0D6-FC0E-08618B6BD0D5}"/>
          </ac:grpSpMkLst>
        </pc:grpChg>
        <pc:grpChg chg="add mod">
          <ac:chgData name="Snyder, Christopher" userId="19552881646_tp_box_2" providerId="OAuth2" clId="{2D3C86F5-10A1-544B-9B55-7DA394438D74}" dt="2024-05-18T14:52:35.340" v="6476" actId="1076"/>
          <ac:grpSpMkLst>
            <pc:docMk/>
            <pc:sldMk cId="1726605550" sldId="265"/>
            <ac:grpSpMk id="47" creationId="{24020A35-A807-8499-096D-CFD0E959241B}"/>
          </ac:grpSpMkLst>
        </pc:grpChg>
        <pc:grpChg chg="mod">
          <ac:chgData name="Snyder, Christopher" userId="19552881646_tp_box_2" providerId="OAuth2" clId="{2D3C86F5-10A1-544B-9B55-7DA394438D74}" dt="2024-05-18T13:41:06.125" v="6043"/>
          <ac:grpSpMkLst>
            <pc:docMk/>
            <pc:sldMk cId="1726605550" sldId="265"/>
            <ac:grpSpMk id="48" creationId="{083EBF4F-8F72-7543-0926-584A66E65C4B}"/>
          </ac:grpSpMkLst>
        </pc:grpChg>
        <pc:grpChg chg="del mod">
          <ac:chgData name="Snyder, Christopher" userId="19552881646_tp_box_2" providerId="OAuth2" clId="{2D3C86F5-10A1-544B-9B55-7DA394438D74}" dt="2024-05-18T06:08:02.697" v="4" actId="478"/>
          <ac:grpSpMkLst>
            <pc:docMk/>
            <pc:sldMk cId="1726605550" sldId="265"/>
            <ac:grpSpMk id="48" creationId="{F290D397-E2AA-C1FA-735D-4A92462EE0DE}"/>
          </ac:grpSpMkLst>
        </pc:grpChg>
        <pc:grpChg chg="del">
          <ac:chgData name="Snyder, Christopher" userId="19552881646_tp_box_2" providerId="OAuth2" clId="{2D3C86F5-10A1-544B-9B55-7DA394438D74}" dt="2024-05-18T06:08:00.213" v="2" actId="478"/>
          <ac:grpSpMkLst>
            <pc:docMk/>
            <pc:sldMk cId="1726605550" sldId="265"/>
            <ac:grpSpMk id="51" creationId="{8237756D-B712-B8B9-4AFE-9D0C93F45A29}"/>
          </ac:grpSpMkLst>
        </pc:grpChg>
        <pc:grpChg chg="del">
          <ac:chgData name="Snyder, Christopher" userId="19552881646_tp_box_2" providerId="OAuth2" clId="{2D3C86F5-10A1-544B-9B55-7DA394438D74}" dt="2024-05-18T06:08:05.182" v="5" actId="478"/>
          <ac:grpSpMkLst>
            <pc:docMk/>
            <pc:sldMk cId="1726605550" sldId="265"/>
            <ac:grpSpMk id="54" creationId="{89FFA3C8-CF08-1663-3CDB-CE2C4531369B}"/>
          </ac:grpSpMkLst>
        </pc:grpChg>
        <pc:grpChg chg="del mod">
          <ac:chgData name="Snyder, Christopher" userId="19552881646_tp_box_2" providerId="OAuth2" clId="{2D3C86F5-10A1-544B-9B55-7DA394438D74}" dt="2024-05-18T07:00:20.240" v="4220" actId="478"/>
          <ac:grpSpMkLst>
            <pc:docMk/>
            <pc:sldMk cId="1726605550" sldId="265"/>
            <ac:grpSpMk id="61" creationId="{4978490D-7FE0-D8D2-E6A1-B90042DCDC11}"/>
          </ac:grpSpMkLst>
        </pc:grpChg>
        <pc:grpChg chg="add del mod">
          <ac:chgData name="Snyder, Christopher" userId="19552881646_tp_box_2" providerId="OAuth2" clId="{2D3C86F5-10A1-544B-9B55-7DA394438D74}" dt="2024-05-18T13:42:19.063" v="6063" actId="21"/>
          <ac:grpSpMkLst>
            <pc:docMk/>
            <pc:sldMk cId="1726605550" sldId="265"/>
            <ac:grpSpMk id="62" creationId="{C2F284F6-5ED4-35B1-883D-461118B03EA3}"/>
          </ac:grpSpMkLst>
        </pc:grpChg>
        <pc:grpChg chg="del">
          <ac:chgData name="Snyder, Christopher" userId="19552881646_tp_box_2" providerId="OAuth2" clId="{2D3C86F5-10A1-544B-9B55-7DA394438D74}" dt="2024-05-18T09:19:21.195" v="4930" actId="478"/>
          <ac:grpSpMkLst>
            <pc:docMk/>
            <pc:sldMk cId="1726605550" sldId="265"/>
            <ac:grpSpMk id="64" creationId="{F4585026-F997-52CF-F3CB-AFEF414F7AC5}"/>
          </ac:grpSpMkLst>
        </pc:grpChg>
        <pc:grpChg chg="add mod">
          <ac:chgData name="Snyder, Christopher" userId="19552881646_tp_box_2" providerId="OAuth2" clId="{2D3C86F5-10A1-544B-9B55-7DA394438D74}" dt="2024-05-18T14:52:35.340" v="6476" actId="1076"/>
          <ac:grpSpMkLst>
            <pc:docMk/>
            <pc:sldMk cId="1726605550" sldId="265"/>
            <ac:grpSpMk id="65" creationId="{9656CB9D-2822-58FF-AE82-3E803E65585C}"/>
          </ac:grpSpMkLst>
        </pc:grpChg>
        <pc:grpChg chg="add mod">
          <ac:chgData name="Snyder, Christopher" userId="19552881646_tp_box_2" providerId="OAuth2" clId="{2D3C86F5-10A1-544B-9B55-7DA394438D74}" dt="2024-05-18T13:42:45.359" v="6072" actId="571"/>
          <ac:grpSpMkLst>
            <pc:docMk/>
            <pc:sldMk cId="1726605550" sldId="265"/>
            <ac:grpSpMk id="68" creationId="{D0DFD05B-A916-2C71-DD14-DEC830C43540}"/>
          </ac:grpSpMkLst>
        </pc:grpChg>
        <pc:grpChg chg="add mod">
          <ac:chgData name="Snyder, Christopher" userId="19552881646_tp_box_2" providerId="OAuth2" clId="{2D3C86F5-10A1-544B-9B55-7DA394438D74}" dt="2024-05-18T09:28:38.103" v="5255" actId="1076"/>
          <ac:grpSpMkLst>
            <pc:docMk/>
            <pc:sldMk cId="1726605550" sldId="265"/>
            <ac:grpSpMk id="69" creationId="{8E6A927C-484F-1FE5-2A99-5637772C1C7B}"/>
          </ac:grpSpMkLst>
        </pc:grpChg>
        <pc:grpChg chg="del mod">
          <ac:chgData name="Snyder, Christopher" userId="19552881646_tp_box_2" providerId="OAuth2" clId="{2D3C86F5-10A1-544B-9B55-7DA394438D74}" dt="2024-05-18T06:13:59.815" v="34" actId="478"/>
          <ac:grpSpMkLst>
            <pc:docMk/>
            <pc:sldMk cId="1726605550" sldId="265"/>
            <ac:grpSpMk id="70" creationId="{0A36589F-9878-8A52-C052-8A13ED6D3D14}"/>
          </ac:grpSpMkLst>
        </pc:grpChg>
        <pc:grpChg chg="add mod">
          <ac:chgData name="Snyder, Christopher" userId="19552881646_tp_box_2" providerId="OAuth2" clId="{2D3C86F5-10A1-544B-9B55-7DA394438D74}" dt="2024-05-18T09:13:59.486" v="4753" actId="571"/>
          <ac:grpSpMkLst>
            <pc:docMk/>
            <pc:sldMk cId="1726605550" sldId="265"/>
            <ac:grpSpMk id="75" creationId="{EEBC74F9-4679-87FC-06AF-699C9156E97F}"/>
          </ac:grpSpMkLst>
        </pc:grpChg>
        <pc:grpChg chg="del">
          <ac:chgData name="Snyder, Christopher" userId="19552881646_tp_box_2" providerId="OAuth2" clId="{2D3C86F5-10A1-544B-9B55-7DA394438D74}" dt="2024-05-18T06:52:22.370" v="3868" actId="478"/>
          <ac:grpSpMkLst>
            <pc:docMk/>
            <pc:sldMk cId="1726605550" sldId="265"/>
            <ac:grpSpMk id="78" creationId="{1481FF17-12A3-CC61-011E-C36EEF275F53}"/>
          </ac:grpSpMkLst>
        </pc:grpChg>
        <pc:grpChg chg="add mod">
          <ac:chgData name="Snyder, Christopher" userId="19552881646_tp_box_2" providerId="OAuth2" clId="{2D3C86F5-10A1-544B-9B55-7DA394438D74}" dt="2024-05-18T14:50:14.870" v="6442" actId="1076"/>
          <ac:grpSpMkLst>
            <pc:docMk/>
            <pc:sldMk cId="1726605550" sldId="265"/>
            <ac:grpSpMk id="81" creationId="{20635A79-5BE1-9FF9-C1FB-7FB2B9BDE83F}"/>
          </ac:grpSpMkLst>
        </pc:grpChg>
        <pc:grpChg chg="add mod">
          <ac:chgData name="Snyder, Christopher" userId="19552881646_tp_box_2" providerId="OAuth2" clId="{2D3C86F5-10A1-544B-9B55-7DA394438D74}" dt="2024-05-18T14:50:23.471" v="6443" actId="1076"/>
          <ac:grpSpMkLst>
            <pc:docMk/>
            <pc:sldMk cId="1726605550" sldId="265"/>
            <ac:grpSpMk id="82" creationId="{25237CDE-304A-71BD-DDE9-B6D99C4D0D8B}"/>
          </ac:grpSpMkLst>
        </pc:grpChg>
        <pc:grpChg chg="del mod">
          <ac:chgData name="Snyder, Christopher" userId="19552881646_tp_box_2" providerId="OAuth2" clId="{2D3C86F5-10A1-544B-9B55-7DA394438D74}" dt="2024-05-18T13:47:31.914" v="6208" actId="478"/>
          <ac:grpSpMkLst>
            <pc:docMk/>
            <pc:sldMk cId="1726605550" sldId="265"/>
            <ac:grpSpMk id="88" creationId="{7A012DC1-FDCB-463C-5B75-F54F2DF0ECEB}"/>
          </ac:grpSpMkLst>
        </pc:grpChg>
        <pc:grpChg chg="add mod">
          <ac:chgData name="Snyder, Christopher" userId="19552881646_tp_box_2" providerId="OAuth2" clId="{2D3C86F5-10A1-544B-9B55-7DA394438D74}" dt="2024-05-18T14:50:33.124" v="6445" actId="14100"/>
          <ac:grpSpMkLst>
            <pc:docMk/>
            <pc:sldMk cId="1726605550" sldId="265"/>
            <ac:grpSpMk id="106" creationId="{966AF1ED-0AE0-4ADD-3984-C55EC8EFBF5E}"/>
          </ac:grpSpMkLst>
        </pc:grpChg>
        <pc:grpChg chg="add del mod">
          <ac:chgData name="Snyder, Christopher" userId="19552881646_tp_box_2" providerId="OAuth2" clId="{2D3C86F5-10A1-544B-9B55-7DA394438D74}" dt="2024-05-18T14:49:31.857" v="6438" actId="21"/>
          <ac:grpSpMkLst>
            <pc:docMk/>
            <pc:sldMk cId="1726605550" sldId="265"/>
            <ac:grpSpMk id="107" creationId="{67E4F39D-D16A-B4CF-FCBC-CDC3BBD981B7}"/>
          </ac:grpSpMkLst>
        </pc:grpChg>
        <pc:grpChg chg="add mod">
          <ac:chgData name="Snyder, Christopher" userId="19552881646_tp_box_2" providerId="OAuth2" clId="{2D3C86F5-10A1-544B-9B55-7DA394438D74}" dt="2024-05-18T14:50:54.564" v="6458" actId="1076"/>
          <ac:grpSpMkLst>
            <pc:docMk/>
            <pc:sldMk cId="1726605550" sldId="265"/>
            <ac:grpSpMk id="127" creationId="{8DDCBAEA-421F-86BF-6966-C1F4C2FFE568}"/>
          </ac:grpSpMkLst>
        </pc:grpChg>
        <pc:graphicFrameChg chg="add mod">
          <ac:chgData name="Snyder, Christopher" userId="19552881646_tp_box_2" providerId="OAuth2" clId="{2D3C86F5-10A1-544B-9B55-7DA394438D74}" dt="2024-05-18T14:50:54.564" v="6458" actId="1076"/>
          <ac:graphicFrameMkLst>
            <pc:docMk/>
            <pc:sldMk cId="1726605550" sldId="265"/>
            <ac:graphicFrameMk id="29" creationId="{A3087ABE-1ABC-881A-1DE8-28C0ECFB424E}"/>
          </ac:graphicFrameMkLst>
        </pc:graphicFrameChg>
        <pc:graphicFrameChg chg="mod">
          <ac:chgData name="Snyder, Christopher" userId="19552881646_tp_box_2" providerId="OAuth2" clId="{2D3C86F5-10A1-544B-9B55-7DA394438D74}" dt="2024-05-18T15:06:40.417" v="7630" actId="1076"/>
          <ac:graphicFrameMkLst>
            <pc:docMk/>
            <pc:sldMk cId="1726605550" sldId="265"/>
            <ac:graphicFrameMk id="235" creationId="{4EF37731-FFA7-1A0E-14B0-A487ED5C92A8}"/>
          </ac:graphicFrameMkLst>
        </pc:graphicFrameChg>
        <pc:picChg chg="add mod">
          <ac:chgData name="Snyder, Christopher" userId="19552881646_tp_box_2" providerId="OAuth2" clId="{2D3C86F5-10A1-544B-9B55-7DA394438D74}" dt="2024-05-18T13:31:28.962" v="5660" actId="1076"/>
          <ac:picMkLst>
            <pc:docMk/>
            <pc:sldMk cId="1726605550" sldId="265"/>
            <ac:picMk id="12" creationId="{0FEA8F01-BCA1-F8B5-22DE-D6DA664F8434}"/>
          </ac:picMkLst>
        </pc:picChg>
        <pc:picChg chg="add del mod">
          <ac:chgData name="Snyder, Christopher" userId="19552881646_tp_box_2" providerId="OAuth2" clId="{2D3C86F5-10A1-544B-9B55-7DA394438D74}" dt="2024-05-18T06:13:26.888" v="31" actId="478"/>
          <ac:picMkLst>
            <pc:docMk/>
            <pc:sldMk cId="1726605550" sldId="265"/>
            <ac:picMk id="12" creationId="{A5B29DB0-0FA3-A1BF-05D4-A71B74C3E04A}"/>
          </ac:picMkLst>
        </pc:picChg>
        <pc:picChg chg="add del mod">
          <ac:chgData name="Snyder, Christopher" userId="19552881646_tp_box_2" providerId="OAuth2" clId="{2D3C86F5-10A1-544B-9B55-7DA394438D74}" dt="2024-05-18T09:39:58.952" v="5446" actId="478"/>
          <ac:picMkLst>
            <pc:docMk/>
            <pc:sldMk cId="1726605550" sldId="265"/>
            <ac:picMk id="17" creationId="{03811109-92AF-E584-D335-24C2DEEB20D3}"/>
          </ac:picMkLst>
        </pc:picChg>
        <pc:picChg chg="add mod">
          <ac:chgData name="Snyder, Christopher" userId="19552881646_tp_box_2" providerId="OAuth2" clId="{2D3C86F5-10A1-544B-9B55-7DA394438D74}" dt="2024-05-18T06:25:04.475" v="778" actId="571"/>
          <ac:picMkLst>
            <pc:docMk/>
            <pc:sldMk cId="1726605550" sldId="265"/>
            <ac:picMk id="18" creationId="{452B5E1A-4A77-5DFF-FF0D-8CAF9E3A134F}"/>
          </ac:picMkLst>
        </pc:picChg>
        <pc:picChg chg="del mod">
          <ac:chgData name="Snyder, Christopher" userId="19552881646_tp_box_2" providerId="OAuth2" clId="{2D3C86F5-10A1-544B-9B55-7DA394438D74}" dt="2024-05-18T06:08:37.282" v="14" actId="21"/>
          <ac:picMkLst>
            <pc:docMk/>
            <pc:sldMk cId="1726605550" sldId="265"/>
            <ac:picMk id="20" creationId="{9054B6B0-7860-6293-5F11-830C67CC76FE}"/>
          </ac:picMkLst>
        </pc:picChg>
        <pc:picChg chg="del mod">
          <ac:chgData name="Snyder, Christopher" userId="19552881646_tp_box_2" providerId="OAuth2" clId="{2D3C86F5-10A1-544B-9B55-7DA394438D74}" dt="2024-05-18T13:27:40.939" v="5595" actId="21"/>
          <ac:picMkLst>
            <pc:docMk/>
            <pc:sldMk cId="1726605550" sldId="265"/>
            <ac:picMk id="30" creationId="{893BE636-D8E1-466F-23BA-CE57CD2FC914}"/>
          </ac:picMkLst>
        </pc:picChg>
        <pc:picChg chg="mod">
          <ac:chgData name="Snyder, Christopher" userId="19552881646_tp_box_2" providerId="OAuth2" clId="{2D3C86F5-10A1-544B-9B55-7DA394438D74}" dt="2024-05-18T06:51:29.625" v="3857"/>
          <ac:picMkLst>
            <pc:docMk/>
            <pc:sldMk cId="1726605550" sldId="265"/>
            <ac:picMk id="31" creationId="{B482C03B-71A4-C8D5-1135-D1CAE02BF298}"/>
          </ac:picMkLst>
        </pc:picChg>
        <pc:picChg chg="mod">
          <ac:chgData name="Snyder, Christopher" userId="19552881646_tp_box_2" providerId="OAuth2" clId="{2D3C86F5-10A1-544B-9B55-7DA394438D74}" dt="2024-05-18T06:51:29.625" v="3857"/>
          <ac:picMkLst>
            <pc:docMk/>
            <pc:sldMk cId="1726605550" sldId="265"/>
            <ac:picMk id="32" creationId="{8AED946D-5EC0-F909-6892-AD07F3252654}"/>
          </ac:picMkLst>
        </pc:picChg>
        <pc:picChg chg="mod">
          <ac:chgData name="Snyder, Christopher" userId="19552881646_tp_box_2" providerId="OAuth2" clId="{2D3C86F5-10A1-544B-9B55-7DA394438D74}" dt="2024-05-18T14:48:03.740" v="6324" actId="1076"/>
          <ac:picMkLst>
            <pc:docMk/>
            <pc:sldMk cId="1726605550" sldId="265"/>
            <ac:picMk id="33" creationId="{EE953F2F-A895-53AD-D1C8-0A3391DB8119}"/>
          </ac:picMkLst>
        </pc:picChg>
        <pc:picChg chg="mod">
          <ac:chgData name="Snyder, Christopher" userId="19552881646_tp_box_2" providerId="OAuth2" clId="{2D3C86F5-10A1-544B-9B55-7DA394438D74}" dt="2024-05-18T06:51:29.625" v="3857"/>
          <ac:picMkLst>
            <pc:docMk/>
            <pc:sldMk cId="1726605550" sldId="265"/>
            <ac:picMk id="35" creationId="{7F5ABCBE-3D8C-2C81-9FBE-DCB709DC4082}"/>
          </ac:picMkLst>
        </pc:picChg>
        <pc:picChg chg="mod">
          <ac:chgData name="Snyder, Christopher" userId="19552881646_tp_box_2" providerId="OAuth2" clId="{2D3C86F5-10A1-544B-9B55-7DA394438D74}" dt="2024-05-18T06:51:29.625" v="3857"/>
          <ac:picMkLst>
            <pc:docMk/>
            <pc:sldMk cId="1726605550" sldId="265"/>
            <ac:picMk id="36" creationId="{CC061892-7F0A-17BA-C8AA-C41679F7418C}"/>
          </ac:picMkLst>
        </pc:picChg>
        <pc:picChg chg="add mod">
          <ac:chgData name="Snyder, Christopher" userId="19552881646_tp_box_2" providerId="OAuth2" clId="{2D3C86F5-10A1-544B-9B55-7DA394438D74}" dt="2024-05-18T06:52:26.568" v="3870" actId="1076"/>
          <ac:picMkLst>
            <pc:docMk/>
            <pc:sldMk cId="1726605550" sldId="265"/>
            <ac:picMk id="37" creationId="{81A19EDF-F9BB-0D60-33EB-F52A8687FA47}"/>
          </ac:picMkLst>
        </pc:picChg>
        <pc:picChg chg="mod">
          <ac:chgData name="Snyder, Christopher" userId="19552881646_tp_box_2" providerId="OAuth2" clId="{2D3C86F5-10A1-544B-9B55-7DA394438D74}" dt="2024-05-18T13:41:38.503" v="6052" actId="14100"/>
          <ac:picMkLst>
            <pc:docMk/>
            <pc:sldMk cId="1726605550" sldId="265"/>
            <ac:picMk id="50" creationId="{67428D1A-B2BA-7D50-6B4B-B85822B3655D}"/>
          </ac:picMkLst>
        </pc:picChg>
        <pc:picChg chg="del mod">
          <ac:chgData name="Snyder, Christopher" userId="19552881646_tp_box_2" providerId="OAuth2" clId="{2D3C86F5-10A1-544B-9B55-7DA394438D74}" dt="2024-05-18T13:27:15.562" v="5593" actId="21"/>
          <ac:picMkLst>
            <pc:docMk/>
            <pc:sldMk cId="1726605550" sldId="265"/>
            <ac:picMk id="57" creationId="{8C340E35-55E1-B377-C263-D2BEA20ACF3F}"/>
          </ac:picMkLst>
        </pc:picChg>
        <pc:picChg chg="mod">
          <ac:chgData name="Snyder, Christopher" userId="19552881646_tp_box_2" providerId="OAuth2" clId="{2D3C86F5-10A1-544B-9B55-7DA394438D74}" dt="2024-05-18T13:42:13.940" v="6061"/>
          <ac:picMkLst>
            <pc:docMk/>
            <pc:sldMk cId="1726605550" sldId="265"/>
            <ac:picMk id="63" creationId="{87F9154E-1152-BCA2-0F9B-6DFFCF59FD3B}"/>
          </ac:picMkLst>
        </pc:picChg>
        <pc:picChg chg="mod">
          <ac:chgData name="Snyder, Christopher" userId="19552881646_tp_box_2" providerId="OAuth2" clId="{2D3C86F5-10A1-544B-9B55-7DA394438D74}" dt="2024-05-18T13:42:13.940" v="6061"/>
          <ac:picMkLst>
            <pc:docMk/>
            <pc:sldMk cId="1726605550" sldId="265"/>
            <ac:picMk id="64" creationId="{ACE7DEEE-9BB9-9016-D146-EDDD46BC381E}"/>
          </ac:picMkLst>
        </pc:picChg>
        <pc:picChg chg="mod">
          <ac:chgData name="Snyder, Christopher" userId="19552881646_tp_box_2" providerId="OAuth2" clId="{2D3C86F5-10A1-544B-9B55-7DA394438D74}" dt="2024-05-18T13:42:21.389" v="6064"/>
          <ac:picMkLst>
            <pc:docMk/>
            <pc:sldMk cId="1726605550" sldId="265"/>
            <ac:picMk id="66" creationId="{DF10AB85-3AA1-FB62-0A67-7C10C195BD9D}"/>
          </ac:picMkLst>
        </pc:picChg>
        <pc:picChg chg="mod">
          <ac:chgData name="Snyder, Christopher" userId="19552881646_tp_box_2" providerId="OAuth2" clId="{2D3C86F5-10A1-544B-9B55-7DA394438D74}" dt="2024-05-18T13:42:21.389" v="6064"/>
          <ac:picMkLst>
            <pc:docMk/>
            <pc:sldMk cId="1726605550" sldId="265"/>
            <ac:picMk id="67" creationId="{30446071-8428-75B8-7B02-A940607B0270}"/>
          </ac:picMkLst>
        </pc:picChg>
        <pc:picChg chg="mod">
          <ac:chgData name="Snyder, Christopher" userId="19552881646_tp_box_2" providerId="OAuth2" clId="{2D3C86F5-10A1-544B-9B55-7DA394438D74}" dt="2024-05-18T13:42:45.359" v="6072" actId="571"/>
          <ac:picMkLst>
            <pc:docMk/>
            <pc:sldMk cId="1726605550" sldId="265"/>
            <ac:picMk id="70" creationId="{4AA63D25-A114-A8EA-7661-EF7183CC1267}"/>
          </ac:picMkLst>
        </pc:picChg>
        <pc:picChg chg="mod">
          <ac:chgData name="Snyder, Christopher" userId="19552881646_tp_box_2" providerId="OAuth2" clId="{2D3C86F5-10A1-544B-9B55-7DA394438D74}" dt="2024-05-18T13:42:45.359" v="6072" actId="571"/>
          <ac:picMkLst>
            <pc:docMk/>
            <pc:sldMk cId="1726605550" sldId="265"/>
            <ac:picMk id="71" creationId="{CB86B0F3-FE66-C8C4-02FB-6E3EE893D73B}"/>
          </ac:picMkLst>
        </pc:picChg>
        <pc:picChg chg="add mod">
          <ac:chgData name="Snyder, Christopher" userId="19552881646_tp_box_2" providerId="OAuth2" clId="{2D3C86F5-10A1-544B-9B55-7DA394438D74}" dt="2024-05-18T14:52:28.519" v="6475" actId="1076"/>
          <ac:picMkLst>
            <pc:docMk/>
            <pc:sldMk cId="1726605550" sldId="265"/>
            <ac:picMk id="72" creationId="{9AAE625B-1643-E9B4-D055-C9B1BBDA8F1B}"/>
          </ac:picMkLst>
        </pc:picChg>
        <pc:picChg chg="add mod">
          <ac:chgData name="Snyder, Christopher" userId="19552881646_tp_box_2" providerId="OAuth2" clId="{2D3C86F5-10A1-544B-9B55-7DA394438D74}" dt="2024-05-18T14:02:18.628" v="6220" actId="1036"/>
          <ac:picMkLst>
            <pc:docMk/>
            <pc:sldMk cId="1726605550" sldId="265"/>
            <ac:picMk id="75" creationId="{DB220E48-0155-AC3F-2491-CC1DB2E0894F}"/>
          </ac:picMkLst>
        </pc:picChg>
        <pc:picChg chg="add del mod modCrop">
          <ac:chgData name="Snyder, Christopher" userId="19552881646_tp_box_2" providerId="OAuth2" clId="{2D3C86F5-10A1-544B-9B55-7DA394438D74}" dt="2024-05-25T02:38:26.868" v="7695" actId="21"/>
          <ac:picMkLst>
            <pc:docMk/>
            <pc:sldMk cId="1726605550" sldId="265"/>
            <ac:picMk id="76" creationId="{1573FBB1-44CB-DC84-4FD5-F936AAF08097}"/>
          </ac:picMkLst>
        </pc:picChg>
        <pc:picChg chg="add mod">
          <ac:chgData name="Snyder, Christopher" userId="19552881646_tp_box_2" providerId="OAuth2" clId="{2D3C86F5-10A1-544B-9B55-7DA394438D74}" dt="2024-05-18T14:47:08.204" v="6313" actId="1076"/>
          <ac:picMkLst>
            <pc:docMk/>
            <pc:sldMk cId="1726605550" sldId="265"/>
            <ac:picMk id="80" creationId="{AEBB1BD3-37C5-22A0-6FA5-18F73750B054}"/>
          </ac:picMkLst>
        </pc:picChg>
        <pc:picChg chg="mod">
          <ac:chgData name="Snyder, Christopher" userId="19552881646_tp_box_2" providerId="OAuth2" clId="{2D3C86F5-10A1-544B-9B55-7DA394438D74}" dt="2024-05-18T13:40:48.214" v="6040" actId="1076"/>
          <ac:picMkLst>
            <pc:docMk/>
            <pc:sldMk cId="1726605550" sldId="265"/>
            <ac:picMk id="83" creationId="{917C8F56-DF32-2860-4A95-133491655696}"/>
          </ac:picMkLst>
        </pc:picChg>
        <pc:picChg chg="del mod">
          <ac:chgData name="Snyder, Christopher" userId="19552881646_tp_box_2" providerId="OAuth2" clId="{2D3C86F5-10A1-544B-9B55-7DA394438D74}" dt="2024-05-18T13:27:15.562" v="5593" actId="21"/>
          <ac:picMkLst>
            <pc:docMk/>
            <pc:sldMk cId="1726605550" sldId="265"/>
            <ac:picMk id="84" creationId="{5A670542-E94D-9A22-D670-CC73A9552D77}"/>
          </ac:picMkLst>
        </pc:picChg>
        <pc:picChg chg="mod">
          <ac:chgData name="Snyder, Christopher" userId="19552881646_tp_box_2" providerId="OAuth2" clId="{2D3C86F5-10A1-544B-9B55-7DA394438D74}" dt="2024-05-18T13:42:42.294" v="6070" actId="1076"/>
          <ac:picMkLst>
            <pc:docMk/>
            <pc:sldMk cId="1726605550" sldId="265"/>
            <ac:picMk id="85" creationId="{E78DC6FD-67E2-FF90-84A3-AE1FC53C4778}"/>
          </ac:picMkLst>
        </pc:picChg>
        <pc:picChg chg="mod">
          <ac:chgData name="Snyder, Christopher" userId="19552881646_tp_box_2" providerId="OAuth2" clId="{2D3C86F5-10A1-544B-9B55-7DA394438D74}" dt="2024-05-18T09:31:13.546" v="5291" actId="1076"/>
          <ac:picMkLst>
            <pc:docMk/>
            <pc:sldMk cId="1726605550" sldId="265"/>
            <ac:picMk id="86" creationId="{48B957A1-5E4A-6A39-C0E7-1EA87789300A}"/>
          </ac:picMkLst>
        </pc:picChg>
        <pc:picChg chg="del mod">
          <ac:chgData name="Snyder, Christopher" userId="19552881646_tp_box_2" providerId="OAuth2" clId="{2D3C86F5-10A1-544B-9B55-7DA394438D74}" dt="2024-05-18T13:27:15.562" v="5593" actId="21"/>
          <ac:picMkLst>
            <pc:docMk/>
            <pc:sldMk cId="1726605550" sldId="265"/>
            <ac:picMk id="87" creationId="{26B50C58-56A3-E6E8-63C7-55F383D6D536}"/>
          </ac:picMkLst>
        </pc:picChg>
        <pc:picChg chg="add mod modCrop">
          <ac:chgData name="Snyder, Christopher" userId="19552881646_tp_box_2" providerId="OAuth2" clId="{2D3C86F5-10A1-544B-9B55-7DA394438D74}" dt="2024-05-18T09:18:51.345" v="4921" actId="1076"/>
          <ac:picMkLst>
            <pc:docMk/>
            <pc:sldMk cId="1726605550" sldId="265"/>
            <ac:picMk id="100" creationId="{F31B21A3-64D9-C866-AC8D-1E74D08B607A}"/>
          </ac:picMkLst>
        </pc:picChg>
        <pc:picChg chg="add mod">
          <ac:chgData name="Snyder, Christopher" userId="19552881646_tp_box_2" providerId="OAuth2" clId="{2D3C86F5-10A1-544B-9B55-7DA394438D74}" dt="2024-05-18T09:31:35.798" v="5295" actId="1076"/>
          <ac:picMkLst>
            <pc:docMk/>
            <pc:sldMk cId="1726605550" sldId="265"/>
            <ac:picMk id="102" creationId="{BC02BA2A-A2AC-E7D0-F971-A5A017494E71}"/>
          </ac:picMkLst>
        </pc:picChg>
        <pc:picChg chg="add del mod">
          <ac:chgData name="Snyder, Christopher" userId="19552881646_tp_box_2" providerId="OAuth2" clId="{2D3C86F5-10A1-544B-9B55-7DA394438D74}" dt="2024-05-18T13:27:15.562" v="5593" actId="21"/>
          <ac:picMkLst>
            <pc:docMk/>
            <pc:sldMk cId="1726605550" sldId="265"/>
            <ac:picMk id="103" creationId="{8324B692-1F4C-771C-17D2-937AF4EE25A3}"/>
          </ac:picMkLst>
        </pc:picChg>
        <pc:picChg chg="add del mod">
          <ac:chgData name="Snyder, Christopher" userId="19552881646_tp_box_2" providerId="OAuth2" clId="{2D3C86F5-10A1-544B-9B55-7DA394438D74}" dt="2024-05-18T13:27:15.562" v="5593" actId="21"/>
          <ac:picMkLst>
            <pc:docMk/>
            <pc:sldMk cId="1726605550" sldId="265"/>
            <ac:picMk id="105" creationId="{6B9B3D47-54D3-0F1E-B71F-87B56595B3D1}"/>
          </ac:picMkLst>
        </pc:picChg>
        <pc:picChg chg="add mod">
          <ac:chgData name="Snyder, Christopher" userId="19552881646_tp_box_2" providerId="OAuth2" clId="{2D3C86F5-10A1-544B-9B55-7DA394438D74}" dt="2024-05-18T09:20:24.557" v="4962"/>
          <ac:picMkLst>
            <pc:docMk/>
            <pc:sldMk cId="1726605550" sldId="265"/>
            <ac:picMk id="106" creationId="{B202DB45-89B1-5102-C3FB-EB7D7B742EA9}"/>
          </ac:picMkLst>
        </pc:picChg>
        <pc:picChg chg="add mod">
          <ac:chgData name="Snyder, Christopher" userId="19552881646_tp_box_2" providerId="OAuth2" clId="{2D3C86F5-10A1-544B-9B55-7DA394438D74}" dt="2024-05-18T09:20:28.022" v="4965" actId="1038"/>
          <ac:picMkLst>
            <pc:docMk/>
            <pc:sldMk cId="1726605550" sldId="265"/>
            <ac:picMk id="107" creationId="{3CD39F08-4253-23BB-A071-C415372D07C5}"/>
          </ac:picMkLst>
        </pc:picChg>
        <pc:picChg chg="add del mod modCrop">
          <ac:chgData name="Snyder, Christopher" userId="19552881646_tp_box_2" providerId="OAuth2" clId="{2D3C86F5-10A1-544B-9B55-7DA394438D74}" dt="2024-05-18T13:37:42.665" v="5999" actId="478"/>
          <ac:picMkLst>
            <pc:docMk/>
            <pc:sldMk cId="1726605550" sldId="265"/>
            <ac:picMk id="109" creationId="{65D25A53-5CBC-8870-A7C1-77880606B447}"/>
          </ac:picMkLst>
        </pc:picChg>
        <pc:picChg chg="mod">
          <ac:chgData name="Snyder, Christopher" userId="19552881646_tp_box_2" providerId="OAuth2" clId="{2D3C86F5-10A1-544B-9B55-7DA394438D74}" dt="2024-05-18T14:49:29.210" v="6436"/>
          <ac:picMkLst>
            <pc:docMk/>
            <pc:sldMk cId="1726605550" sldId="265"/>
            <ac:picMk id="111" creationId="{6A0854F1-F88D-DEAE-FCBE-9FA8C0AF6DC4}"/>
          </ac:picMkLst>
        </pc:picChg>
        <pc:picChg chg="mod">
          <ac:chgData name="Snyder, Christopher" userId="19552881646_tp_box_2" providerId="OAuth2" clId="{2D3C86F5-10A1-544B-9B55-7DA394438D74}" dt="2024-05-18T14:49:29.210" v="6436"/>
          <ac:picMkLst>
            <pc:docMk/>
            <pc:sldMk cId="1726605550" sldId="265"/>
            <ac:picMk id="112" creationId="{8042960D-0F8C-B284-ADE0-7B36A41BA9C1}"/>
          </ac:picMkLst>
        </pc:picChg>
        <pc:picChg chg="add mod">
          <ac:chgData name="Snyder, Christopher" userId="19552881646_tp_box_2" providerId="OAuth2" clId="{2D3C86F5-10A1-544B-9B55-7DA394438D74}" dt="2024-05-18T09:28:29.921" v="5253" actId="1076"/>
          <ac:picMkLst>
            <pc:docMk/>
            <pc:sldMk cId="1726605550" sldId="265"/>
            <ac:picMk id="115" creationId="{C3085D67-01A8-561D-2930-A6D888DB7D06}"/>
          </ac:picMkLst>
        </pc:picChg>
        <pc:picChg chg="add mod">
          <ac:chgData name="Snyder, Christopher" userId="19552881646_tp_box_2" providerId="OAuth2" clId="{2D3C86F5-10A1-544B-9B55-7DA394438D74}" dt="2024-05-18T09:35:27.994" v="5393" actId="1076"/>
          <ac:picMkLst>
            <pc:docMk/>
            <pc:sldMk cId="1726605550" sldId="265"/>
            <ac:picMk id="119" creationId="{A49DCB0D-7910-4522-090A-EE18B8E25455}"/>
          </ac:picMkLst>
        </pc:picChg>
        <pc:picChg chg="add mod">
          <ac:chgData name="Snyder, Christopher" userId="19552881646_tp_box_2" providerId="OAuth2" clId="{2D3C86F5-10A1-544B-9B55-7DA394438D74}" dt="2024-05-18T14:50:23.471" v="6443" actId="1076"/>
          <ac:picMkLst>
            <pc:docMk/>
            <pc:sldMk cId="1726605550" sldId="265"/>
            <ac:picMk id="129" creationId="{1DAC9D54-BFC1-6491-9208-F344930F3225}"/>
          </ac:picMkLst>
        </pc:picChg>
        <pc:picChg chg="add del mod">
          <ac:chgData name="Snyder, Christopher" userId="19552881646_tp_box_2" providerId="OAuth2" clId="{2D3C86F5-10A1-544B-9B55-7DA394438D74}" dt="2024-05-18T14:44:30.350" v="6235" actId="478"/>
          <ac:picMkLst>
            <pc:docMk/>
            <pc:sldMk cId="1726605550" sldId="265"/>
            <ac:picMk id="130" creationId="{F92BCF09-BA44-1BB6-5E16-AC48C438F786}"/>
          </ac:picMkLst>
        </pc:picChg>
        <pc:picChg chg="add del mod">
          <ac:chgData name="Snyder, Christopher" userId="19552881646_tp_box_2" providerId="OAuth2" clId="{2D3C86F5-10A1-544B-9B55-7DA394438D74}" dt="2024-05-18T14:44:27.529" v="6233" actId="478"/>
          <ac:picMkLst>
            <pc:docMk/>
            <pc:sldMk cId="1726605550" sldId="265"/>
            <ac:picMk id="132" creationId="{A43F7932-3A2C-3748-E351-AA1CBDEAA8BB}"/>
          </ac:picMkLst>
        </pc:picChg>
        <pc:cxnChg chg="del">
          <ac:chgData name="Snyder, Christopher" userId="19552881646_tp_box_2" providerId="OAuth2" clId="{2D3C86F5-10A1-544B-9B55-7DA394438D74}" dt="2024-05-25T02:38:35.495" v="7698" actId="21"/>
          <ac:cxnSpMkLst>
            <pc:docMk/>
            <pc:sldMk cId="1726605550" sldId="265"/>
            <ac:cxnSpMk id="14" creationId="{63479A59-AB2D-307E-9DAE-371A69B534A6}"/>
          </ac:cxnSpMkLst>
        </pc:cxnChg>
        <pc:cxnChg chg="add del mod">
          <ac:chgData name="Snyder, Christopher" userId="19552881646_tp_box_2" providerId="OAuth2" clId="{2D3C86F5-10A1-544B-9B55-7DA394438D74}" dt="2024-05-18T13:27:58.496" v="5600" actId="21"/>
          <ac:cxnSpMkLst>
            <pc:docMk/>
            <pc:sldMk cId="1726605550" sldId="265"/>
            <ac:cxnSpMk id="38" creationId="{C16880C2-E81B-09F5-A40C-E05127A8D7DE}"/>
          </ac:cxnSpMkLst>
        </pc:cxnChg>
        <pc:cxnChg chg="mod">
          <ac:chgData name="Snyder, Christopher" userId="19552881646_tp_box_2" providerId="OAuth2" clId="{2D3C86F5-10A1-544B-9B55-7DA394438D74}" dt="2024-05-18T13:41:06.125" v="6043"/>
          <ac:cxnSpMkLst>
            <pc:docMk/>
            <pc:sldMk cId="1726605550" sldId="265"/>
            <ac:cxnSpMk id="51" creationId="{E767AC16-763A-2F8B-55E1-753EC8C02242}"/>
          </ac:cxnSpMkLst>
        </pc:cxnChg>
        <pc:cxnChg chg="mod">
          <ac:chgData name="Snyder, Christopher" userId="19552881646_tp_box_2" providerId="OAuth2" clId="{2D3C86F5-10A1-544B-9B55-7DA394438D74}" dt="2024-05-18T13:41:06.125" v="6043"/>
          <ac:cxnSpMkLst>
            <pc:docMk/>
            <pc:sldMk cId="1726605550" sldId="265"/>
            <ac:cxnSpMk id="58" creationId="{F4043B3F-7BE3-6570-A67C-5B9E58B346B3}"/>
          </ac:cxnSpMkLst>
        </pc:cxnChg>
      </pc:sldChg>
      <pc:sldChg chg="addSp modSp mod">
        <pc:chgData name="Snyder, Christopher" userId="19552881646_tp_box_2" providerId="OAuth2" clId="{2D3C86F5-10A1-544B-9B55-7DA394438D74}" dt="2024-05-18T14:49:36.530" v="6440" actId="1076"/>
        <pc:sldMkLst>
          <pc:docMk/>
          <pc:sldMk cId="2013810888" sldId="266"/>
        </pc:sldMkLst>
        <pc:spChg chg="add mod">
          <ac:chgData name="Snyder, Christopher" userId="19552881646_tp_box_2" providerId="OAuth2" clId="{2D3C86F5-10A1-544B-9B55-7DA394438D74}" dt="2024-05-18T13:27:46.945" v="5597" actId="1076"/>
          <ac:spMkLst>
            <pc:docMk/>
            <pc:sldMk cId="2013810888" sldId="266"/>
            <ac:spMk id="35" creationId="{75131B30-0596-42A6-076C-19031D8097CF}"/>
          </ac:spMkLst>
        </pc:spChg>
        <pc:spChg chg="add mod">
          <ac:chgData name="Snyder, Christopher" userId="19552881646_tp_box_2" providerId="OAuth2" clId="{2D3C86F5-10A1-544B-9B55-7DA394438D74}" dt="2024-05-18T13:28:06.650" v="5602" actId="1076"/>
          <ac:spMkLst>
            <pc:docMk/>
            <pc:sldMk cId="2013810888" sldId="266"/>
            <ac:spMk id="58" creationId="{300406D7-ACD3-73CE-9B13-DF4985EA0A02}"/>
          </ac:spMkLst>
        </pc:spChg>
        <pc:spChg chg="add mod">
          <ac:chgData name="Snyder, Christopher" userId="19552881646_tp_box_2" providerId="OAuth2" clId="{2D3C86F5-10A1-544B-9B55-7DA394438D74}" dt="2024-05-18T13:28:02.316" v="5601"/>
          <ac:spMkLst>
            <pc:docMk/>
            <pc:sldMk cId="2013810888" sldId="266"/>
            <ac:spMk id="78" creationId="{33585978-9346-4632-7DE4-BF7507B63370}"/>
          </ac:spMkLst>
        </pc:spChg>
        <pc:grpChg chg="add mod">
          <ac:chgData name="Snyder, Christopher" userId="19552881646_tp_box_2" providerId="OAuth2" clId="{2D3C86F5-10A1-544B-9B55-7DA394438D74}" dt="2024-05-18T13:28:02.316" v="5601"/>
          <ac:grpSpMkLst>
            <pc:docMk/>
            <pc:sldMk cId="2013810888" sldId="266"/>
            <ac:grpSpMk id="59" creationId="{4E021027-F4F0-D3C2-C224-35C76E85A116}"/>
          </ac:grpSpMkLst>
        </pc:grpChg>
        <pc:grpChg chg="mod">
          <ac:chgData name="Snyder, Christopher" userId="19552881646_tp_box_2" providerId="OAuth2" clId="{2D3C86F5-10A1-544B-9B55-7DA394438D74}" dt="2024-05-18T13:28:02.316" v="5601"/>
          <ac:grpSpMkLst>
            <pc:docMk/>
            <pc:sldMk cId="2013810888" sldId="266"/>
            <ac:grpSpMk id="74" creationId="{87D4572E-63F3-A440-2FC2-443E8AB9F154}"/>
          </ac:grpSpMkLst>
        </pc:grpChg>
        <pc:grpChg chg="add mod">
          <ac:chgData name="Snyder, Christopher" userId="19552881646_tp_box_2" providerId="OAuth2" clId="{2D3C86F5-10A1-544B-9B55-7DA394438D74}" dt="2024-05-18T14:49:36.530" v="6440" actId="1076"/>
          <ac:grpSpMkLst>
            <pc:docMk/>
            <pc:sldMk cId="2013810888" sldId="266"/>
            <ac:grpSpMk id="79" creationId="{06B80B38-F611-0937-2913-5C2DF2B1EA20}"/>
          </ac:grpSpMkLst>
        </pc:grpChg>
        <pc:picChg chg="add mod">
          <ac:chgData name="Snyder, Christopher" userId="19552881646_tp_box_2" providerId="OAuth2" clId="{2D3C86F5-10A1-544B-9B55-7DA394438D74}" dt="2024-05-18T13:27:33.161" v="5594"/>
          <ac:picMkLst>
            <pc:docMk/>
            <pc:sldMk cId="2013810888" sldId="266"/>
            <ac:picMk id="4" creationId="{96A6186A-C8A9-24A7-A9BA-0730773866B3}"/>
          </ac:picMkLst>
        </pc:picChg>
        <pc:picChg chg="add mod">
          <ac:chgData name="Snyder, Christopher" userId="19552881646_tp_box_2" providerId="OAuth2" clId="{2D3C86F5-10A1-544B-9B55-7DA394438D74}" dt="2024-05-18T13:27:33.161" v="5594"/>
          <ac:picMkLst>
            <pc:docMk/>
            <pc:sldMk cId="2013810888" sldId="266"/>
            <ac:picMk id="13" creationId="{62EBBB7D-BAD0-7CE3-1002-44A9F7A9D7D6}"/>
          </ac:picMkLst>
        </pc:picChg>
        <pc:picChg chg="add mod">
          <ac:chgData name="Snyder, Christopher" userId="19552881646_tp_box_2" providerId="OAuth2" clId="{2D3C86F5-10A1-544B-9B55-7DA394438D74}" dt="2024-05-18T13:27:33.161" v="5594"/>
          <ac:picMkLst>
            <pc:docMk/>
            <pc:sldMk cId="2013810888" sldId="266"/>
            <ac:picMk id="18" creationId="{43BF64DA-15C7-5F8E-8E2C-8EC8407C497B}"/>
          </ac:picMkLst>
        </pc:picChg>
        <pc:picChg chg="add mod">
          <ac:chgData name="Snyder, Christopher" userId="19552881646_tp_box_2" providerId="OAuth2" clId="{2D3C86F5-10A1-544B-9B55-7DA394438D74}" dt="2024-05-18T13:27:33.161" v="5594"/>
          <ac:picMkLst>
            <pc:docMk/>
            <pc:sldMk cId="2013810888" sldId="266"/>
            <ac:picMk id="22" creationId="{5AA7887E-B026-BA4C-493B-08082E6C2D9A}"/>
          </ac:picMkLst>
        </pc:picChg>
        <pc:picChg chg="add mod">
          <ac:chgData name="Snyder, Christopher" userId="19552881646_tp_box_2" providerId="OAuth2" clId="{2D3C86F5-10A1-544B-9B55-7DA394438D74}" dt="2024-05-18T13:27:33.161" v="5594"/>
          <ac:picMkLst>
            <pc:docMk/>
            <pc:sldMk cId="2013810888" sldId="266"/>
            <ac:picMk id="32" creationId="{A158F33E-8AC1-9692-62C4-2B343B1BEE99}"/>
          </ac:picMkLst>
        </pc:picChg>
        <pc:picChg chg="add mod">
          <ac:chgData name="Snyder, Christopher" userId="19552881646_tp_box_2" providerId="OAuth2" clId="{2D3C86F5-10A1-544B-9B55-7DA394438D74}" dt="2024-05-18T13:27:46.945" v="5597" actId="1076"/>
          <ac:picMkLst>
            <pc:docMk/>
            <pc:sldMk cId="2013810888" sldId="266"/>
            <ac:picMk id="36" creationId="{5905BD58-FCEA-4B3D-6CD9-0D20EAD76C0D}"/>
          </ac:picMkLst>
        </pc:picChg>
        <pc:picChg chg="mod">
          <ac:chgData name="Snyder, Christopher" userId="19552881646_tp_box_2" providerId="OAuth2" clId="{2D3C86F5-10A1-544B-9B55-7DA394438D74}" dt="2024-05-18T13:28:02.316" v="5601"/>
          <ac:picMkLst>
            <pc:docMk/>
            <pc:sldMk cId="2013810888" sldId="266"/>
            <ac:picMk id="60" creationId="{2BD5F93A-F076-79B3-2BFF-51AB52F94678}"/>
          </ac:picMkLst>
        </pc:picChg>
        <pc:picChg chg="mod">
          <ac:chgData name="Snyder, Christopher" userId="19552881646_tp_box_2" providerId="OAuth2" clId="{2D3C86F5-10A1-544B-9B55-7DA394438D74}" dt="2024-05-18T13:28:02.316" v="5601"/>
          <ac:picMkLst>
            <pc:docMk/>
            <pc:sldMk cId="2013810888" sldId="266"/>
            <ac:picMk id="73" creationId="{D0FF9BD7-6923-F528-ABF5-383804756C93}"/>
          </ac:picMkLst>
        </pc:picChg>
        <pc:picChg chg="mod">
          <ac:chgData name="Snyder, Christopher" userId="19552881646_tp_box_2" providerId="OAuth2" clId="{2D3C86F5-10A1-544B-9B55-7DA394438D74}" dt="2024-05-18T13:28:02.316" v="5601"/>
          <ac:picMkLst>
            <pc:docMk/>
            <pc:sldMk cId="2013810888" sldId="266"/>
            <ac:picMk id="75" creationId="{8FCB221F-4306-0EC9-1E18-E9D94CB39AB9}"/>
          </ac:picMkLst>
        </pc:picChg>
        <pc:picChg chg="mod">
          <ac:chgData name="Snyder, Christopher" userId="19552881646_tp_box_2" providerId="OAuth2" clId="{2D3C86F5-10A1-544B-9B55-7DA394438D74}" dt="2024-05-18T13:28:02.316" v="5601"/>
          <ac:picMkLst>
            <pc:docMk/>
            <pc:sldMk cId="2013810888" sldId="266"/>
            <ac:picMk id="76" creationId="{01DB607E-443D-3A4C-B0FE-3F56EBB1079B}"/>
          </ac:picMkLst>
        </pc:picChg>
        <pc:picChg chg="mod">
          <ac:chgData name="Snyder, Christopher" userId="19552881646_tp_box_2" providerId="OAuth2" clId="{2D3C86F5-10A1-544B-9B55-7DA394438D74}" dt="2024-05-18T14:49:33.690" v="6439"/>
          <ac:picMkLst>
            <pc:docMk/>
            <pc:sldMk cId="2013810888" sldId="266"/>
            <ac:picMk id="80" creationId="{D06B66BE-B3B4-03CC-84AE-D18B8B4E5A82}"/>
          </ac:picMkLst>
        </pc:picChg>
        <pc:picChg chg="mod">
          <ac:chgData name="Snyder, Christopher" userId="19552881646_tp_box_2" providerId="OAuth2" clId="{2D3C86F5-10A1-544B-9B55-7DA394438D74}" dt="2024-05-18T14:49:33.690" v="6439"/>
          <ac:picMkLst>
            <pc:docMk/>
            <pc:sldMk cId="2013810888" sldId="266"/>
            <ac:picMk id="81" creationId="{924F343A-1805-BA6D-188E-0AF4B112FD21}"/>
          </ac:picMkLst>
        </pc:picChg>
        <pc:cxnChg chg="add mod">
          <ac:chgData name="Snyder, Christopher" userId="19552881646_tp_box_2" providerId="OAuth2" clId="{2D3C86F5-10A1-544B-9B55-7DA394438D74}" dt="2024-05-18T13:28:02.316" v="5601"/>
          <ac:cxnSpMkLst>
            <pc:docMk/>
            <pc:sldMk cId="2013810888" sldId="266"/>
            <ac:cxnSpMk id="77" creationId="{1635B67D-6475-F7C4-ADCD-E6B178473187}"/>
          </ac:cxnSpMkLst>
        </pc:cxnChg>
      </pc:sldChg>
    </pc:docChg>
  </pc:docChgLst>
  <pc:docChgLst>
    <pc:chgData name="Snyder, Christopher" clId="Web-{4208F775-B647-4CC8-9AA0-9441F64A9847}"/>
    <pc:docChg chg="modSld">
      <pc:chgData name="Snyder, Christopher" userId="" providerId="" clId="Web-{4208F775-B647-4CC8-9AA0-9441F64A9847}" dt="2024-05-18T15:05:53.031" v="23"/>
      <pc:docMkLst>
        <pc:docMk/>
      </pc:docMkLst>
      <pc:sldChg chg="addSp modSp">
        <pc:chgData name="Snyder, Christopher" userId="" providerId="" clId="Web-{4208F775-B647-4CC8-9AA0-9441F64A9847}" dt="2024-05-18T15:05:53.031" v="23"/>
        <pc:sldMkLst>
          <pc:docMk/>
          <pc:sldMk cId="1726605550" sldId="265"/>
        </pc:sldMkLst>
        <pc:spChg chg="mod">
          <ac:chgData name="Snyder, Christopher" userId="" providerId="" clId="Web-{4208F775-B647-4CC8-9AA0-9441F64A9847}" dt="2024-05-18T15:04:24.012" v="0" actId="1076"/>
          <ac:spMkLst>
            <pc:docMk/>
            <pc:sldMk cId="1726605550" sldId="265"/>
            <ac:spMk id="15" creationId="{A1915B81-F4CA-E64D-CC7E-069EF5883456}"/>
          </ac:spMkLst>
        </pc:spChg>
        <pc:spChg chg="mod">
          <ac:chgData name="Snyder, Christopher" userId="" providerId="" clId="Web-{4208F775-B647-4CC8-9AA0-9441F64A9847}" dt="2024-05-18T15:04:42.701" v="1" actId="1076"/>
          <ac:spMkLst>
            <pc:docMk/>
            <pc:sldMk cId="1726605550" sldId="265"/>
            <ac:spMk id="21" creationId="{A77E9651-FBF1-ACD1-AA21-3629BCFB0BDC}"/>
          </ac:spMkLst>
        </pc:spChg>
        <pc:graphicFrameChg chg="add mod modGraphic">
          <ac:chgData name="Snyder, Christopher" userId="" providerId="" clId="Web-{4208F775-B647-4CC8-9AA0-9441F64A9847}" dt="2024-05-18T15:05:53.031" v="23"/>
          <ac:graphicFrameMkLst>
            <pc:docMk/>
            <pc:sldMk cId="1726605550" sldId="265"/>
            <ac:graphicFrameMk id="235" creationId="{4EF37731-FFA7-1A0E-14B0-A487ED5C92A8}"/>
          </ac:graphicFrameMkLst>
        </pc:graphicFrameChg>
      </pc:sldChg>
    </pc:docChg>
  </pc:docChgLst>
  <pc:docChgLst>
    <pc:chgData name="Snyder, Christopher" clId="Web-{AB62C802-9005-4703-BA35-F1FE7B54A9D1}"/>
    <pc:docChg chg="modSld">
      <pc:chgData name="Snyder, Christopher" userId="" providerId="" clId="Web-{AB62C802-9005-4703-BA35-F1FE7B54A9D1}" dt="2024-05-18T01:56:16.863" v="103" actId="1076"/>
      <pc:docMkLst>
        <pc:docMk/>
      </pc:docMkLst>
      <pc:sldChg chg="addSp delSp modSp">
        <pc:chgData name="Snyder, Christopher" userId="" providerId="" clId="Web-{AB62C802-9005-4703-BA35-F1FE7B54A9D1}" dt="2024-05-18T01:56:16.863" v="103" actId="1076"/>
        <pc:sldMkLst>
          <pc:docMk/>
          <pc:sldMk cId="1726605550" sldId="265"/>
        </pc:sldMkLst>
        <pc:spChg chg="mod">
          <ac:chgData name="Snyder, Christopher" userId="" providerId="" clId="Web-{AB62C802-9005-4703-BA35-F1FE7B54A9D1}" dt="2024-05-18T01:55:23.300" v="101" actId="14100"/>
          <ac:spMkLst>
            <pc:docMk/>
            <pc:sldMk cId="1726605550" sldId="265"/>
            <ac:spMk id="3" creationId="{FD4E2C93-687D-767F-AFCE-2AF90C05AAA6}"/>
          </ac:spMkLst>
        </pc:spChg>
        <pc:spChg chg="mod">
          <ac:chgData name="Snyder, Christopher" userId="" providerId="" clId="Web-{AB62C802-9005-4703-BA35-F1FE7B54A9D1}" dt="2024-05-18T01:48:08.235" v="30"/>
          <ac:spMkLst>
            <pc:docMk/>
            <pc:sldMk cId="1726605550" sldId="265"/>
            <ac:spMk id="8" creationId="{34674530-73C2-F1CB-3FB5-CD999B3FD63E}"/>
          </ac:spMkLst>
        </pc:spChg>
        <pc:spChg chg="add del">
          <ac:chgData name="Snyder, Christopher" userId="" providerId="" clId="Web-{AB62C802-9005-4703-BA35-F1FE7B54A9D1}" dt="2024-05-18T01:54:25.269" v="95"/>
          <ac:spMkLst>
            <pc:docMk/>
            <pc:sldMk cId="1726605550" sldId="265"/>
            <ac:spMk id="9" creationId="{FAFB4FB2-4E7E-7BEC-8C5F-084D3FBF0CB9}"/>
          </ac:spMkLst>
        </pc:spChg>
        <pc:spChg chg="mod">
          <ac:chgData name="Snyder, Christopher" userId="" providerId="" clId="Web-{AB62C802-9005-4703-BA35-F1FE7B54A9D1}" dt="2024-05-18T01:50:25.908" v="82" actId="20577"/>
          <ac:spMkLst>
            <pc:docMk/>
            <pc:sldMk cId="1726605550" sldId="265"/>
            <ac:spMk id="11" creationId="{9CFC3BE7-2B50-924F-6840-208E5BC24324}"/>
          </ac:spMkLst>
        </pc:spChg>
        <pc:spChg chg="mod">
          <ac:chgData name="Snyder, Christopher" userId="" providerId="" clId="Web-{AB62C802-9005-4703-BA35-F1FE7B54A9D1}" dt="2024-05-18T01:48:26.954" v="32" actId="14100"/>
          <ac:spMkLst>
            <pc:docMk/>
            <pc:sldMk cId="1726605550" sldId="265"/>
            <ac:spMk id="15" creationId="{A1915B81-F4CA-E64D-CC7E-069EF5883456}"/>
          </ac:spMkLst>
        </pc:spChg>
        <pc:spChg chg="mod">
          <ac:chgData name="Snyder, Christopher" userId="" providerId="" clId="Web-{AB62C802-9005-4703-BA35-F1FE7B54A9D1}" dt="2024-05-18T01:56:16.863" v="103" actId="1076"/>
          <ac:spMkLst>
            <pc:docMk/>
            <pc:sldMk cId="1726605550" sldId="265"/>
            <ac:spMk id="16" creationId="{58FBEBB2-FBAB-D209-AD7B-1943D56F9DC2}"/>
          </ac:spMkLst>
        </pc:spChg>
        <pc:picChg chg="mod">
          <ac:chgData name="Snyder, Christopher" userId="" providerId="" clId="Web-{AB62C802-9005-4703-BA35-F1FE7B54A9D1}" dt="2024-05-18T01:46:33.875" v="20" actId="1076"/>
          <ac:picMkLst>
            <pc:docMk/>
            <pc:sldMk cId="1726605550" sldId="265"/>
            <ac:picMk id="17" creationId="{87A0FF5A-E297-8B2B-92F5-8B2CA7EE3ED3}"/>
          </ac:picMkLst>
        </pc:picChg>
        <pc:cxnChg chg="add del mod">
          <ac:chgData name="Snyder, Christopher" userId="" providerId="" clId="Web-{AB62C802-9005-4703-BA35-F1FE7B54A9D1}" dt="2024-05-18T01:37:41.247" v="15"/>
          <ac:cxnSpMkLst>
            <pc:docMk/>
            <pc:sldMk cId="1726605550" sldId="265"/>
            <ac:cxnSpMk id="4" creationId="{4E17417D-20BB-6E53-1772-021D312753F3}"/>
          </ac:cxnSpMkLst>
        </pc:cxnChg>
        <pc:cxnChg chg="add del mod">
          <ac:chgData name="Snyder, Christopher" userId="" providerId="" clId="Web-{AB62C802-9005-4703-BA35-F1FE7B54A9D1}" dt="2024-05-18T01:54:31.612" v="96"/>
          <ac:cxnSpMkLst>
            <pc:docMk/>
            <pc:sldMk cId="1726605550" sldId="265"/>
            <ac:cxnSpMk id="13" creationId="{E7E5D3D9-78CC-2A58-8230-9B8683E59F9C}"/>
          </ac:cxnSpMkLst>
        </pc:cxnChg>
        <pc:cxnChg chg="mod">
          <ac:chgData name="Snyder, Christopher" userId="" providerId="" clId="Web-{AB62C802-9005-4703-BA35-F1FE7B54A9D1}" dt="2024-05-18T01:48:19.704" v="31"/>
          <ac:cxnSpMkLst>
            <pc:docMk/>
            <pc:sldMk cId="1726605550" sldId="265"/>
            <ac:cxnSpMk id="14" creationId="{63479A59-AB2D-307E-9DAE-371A69B534A6}"/>
          </ac:cxnSpMkLst>
        </pc:cxnChg>
        <pc:cxnChg chg="add del mod">
          <ac:chgData name="Snyder, Christopher" userId="" providerId="" clId="Web-{AB62C802-9005-4703-BA35-F1FE7B54A9D1}" dt="2024-05-18T01:54:51.909" v="98"/>
          <ac:cxnSpMkLst>
            <pc:docMk/>
            <pc:sldMk cId="1726605550" sldId="265"/>
            <ac:cxnSpMk id="18" creationId="{DF81BB44-4E03-95E7-CE03-0E314A79063E}"/>
          </ac:cxnSpMkLst>
        </pc:cxnChg>
        <pc:cxnChg chg="add del mod">
          <ac:chgData name="Snyder, Christopher" userId="" providerId="" clId="Web-{AB62C802-9005-4703-BA35-F1FE7B54A9D1}" dt="2024-05-18T01:56:01.519" v="102"/>
          <ac:cxnSpMkLst>
            <pc:docMk/>
            <pc:sldMk cId="1726605550" sldId="265"/>
            <ac:cxnSpMk id="22" creationId="{DF81BB44-4E03-95E7-CE03-0E314A79063E}"/>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4CB9A1-6B90-5A42-ACB9-B3B52F10E3C6}" type="doc">
      <dgm:prSet loTypeId="urn:microsoft.com/office/officeart/2005/8/layout/hierarchy4" loCatId="" qsTypeId="urn:microsoft.com/office/officeart/2005/8/quickstyle/simple1" qsCatId="simple" csTypeId="urn:microsoft.com/office/officeart/2005/8/colors/accent1_2" csCatId="accent1" phldr="1"/>
      <dgm:spPr/>
      <dgm:t>
        <a:bodyPr/>
        <a:lstStyle/>
        <a:p>
          <a:endParaRPr lang="en-US"/>
        </a:p>
      </dgm:t>
    </dgm:pt>
    <dgm:pt modelId="{EFC20453-0518-F04A-80C8-F2EE21785FA9}">
      <dgm:prSet phldrT="[Text]"/>
      <dgm:spPr/>
      <dgm:t>
        <a:bodyPr/>
        <a:lstStyle/>
        <a:p>
          <a:r>
            <a:rPr lang="en-US" dirty="0"/>
            <a:t>Training Data</a:t>
          </a:r>
        </a:p>
      </dgm:t>
    </dgm:pt>
    <dgm:pt modelId="{C134C2F9-D2C2-954B-A0DC-0E8AFA323BA1}" type="parTrans" cxnId="{569A5F11-4723-C842-BCB7-CC181B6DDD9F}">
      <dgm:prSet/>
      <dgm:spPr/>
      <dgm:t>
        <a:bodyPr/>
        <a:lstStyle/>
        <a:p>
          <a:endParaRPr lang="en-US"/>
        </a:p>
      </dgm:t>
    </dgm:pt>
    <dgm:pt modelId="{A5474E69-7A9D-9D4D-960D-F7E3C26434F5}" type="sibTrans" cxnId="{569A5F11-4723-C842-BCB7-CC181B6DDD9F}">
      <dgm:prSet/>
      <dgm:spPr/>
      <dgm:t>
        <a:bodyPr/>
        <a:lstStyle/>
        <a:p>
          <a:endParaRPr lang="en-US"/>
        </a:p>
      </dgm:t>
    </dgm:pt>
    <dgm:pt modelId="{17E8E80F-3436-4944-ADEA-0F055870E289}">
      <dgm:prSet phldrT="[Text]"/>
      <dgm:spPr>
        <a:solidFill>
          <a:srgbClr val="0F9ED5"/>
        </a:solidFill>
      </dgm:spPr>
      <dgm:t>
        <a:bodyPr/>
        <a:lstStyle/>
        <a:p>
          <a:r>
            <a:rPr lang="en-US"/>
            <a:t>Training Data</a:t>
          </a:r>
        </a:p>
      </dgm:t>
    </dgm:pt>
    <dgm:pt modelId="{3BDB9BAC-1DE4-E348-BB47-8B99B52A4CAB}" type="parTrans" cxnId="{DEC1857F-E2B3-4542-BDE7-004F764E9395}">
      <dgm:prSet/>
      <dgm:spPr/>
      <dgm:t>
        <a:bodyPr/>
        <a:lstStyle/>
        <a:p>
          <a:endParaRPr lang="en-US"/>
        </a:p>
      </dgm:t>
    </dgm:pt>
    <dgm:pt modelId="{F4C4C24A-A577-5742-96C8-602CABFBB0CA}" type="sibTrans" cxnId="{DEC1857F-E2B3-4542-BDE7-004F764E9395}">
      <dgm:prSet/>
      <dgm:spPr/>
      <dgm:t>
        <a:bodyPr/>
        <a:lstStyle/>
        <a:p>
          <a:endParaRPr lang="en-US"/>
        </a:p>
      </dgm:t>
    </dgm:pt>
    <dgm:pt modelId="{77E78FB5-7BC5-3941-A02D-BA8E88B4EBA0}">
      <dgm:prSet phldrT="[Text]"/>
      <dgm:spPr>
        <a:solidFill>
          <a:srgbClr val="0F9ED5"/>
        </a:solidFill>
      </dgm:spPr>
      <dgm:t>
        <a:bodyPr/>
        <a:lstStyle/>
        <a:p>
          <a:r>
            <a:rPr lang="en-US"/>
            <a:t>Calibration Data</a:t>
          </a:r>
        </a:p>
      </dgm:t>
    </dgm:pt>
    <dgm:pt modelId="{7D5B55C0-7C0E-8146-AA1A-B63A0988AAE5}" type="parTrans" cxnId="{7C36BBF8-8513-6241-BB5F-466B636E1F08}">
      <dgm:prSet/>
      <dgm:spPr/>
      <dgm:t>
        <a:bodyPr/>
        <a:lstStyle/>
        <a:p>
          <a:endParaRPr lang="en-US"/>
        </a:p>
      </dgm:t>
    </dgm:pt>
    <dgm:pt modelId="{8FA1ECDD-ED1C-9446-8F96-49BAE2DBC1BC}" type="sibTrans" cxnId="{7C36BBF8-8513-6241-BB5F-466B636E1F08}">
      <dgm:prSet/>
      <dgm:spPr/>
      <dgm:t>
        <a:bodyPr/>
        <a:lstStyle/>
        <a:p>
          <a:endParaRPr lang="en-US"/>
        </a:p>
      </dgm:t>
    </dgm:pt>
    <dgm:pt modelId="{821FD0A3-BF23-3340-8D4E-393A9E9F2A56}">
      <dgm:prSet phldrT="[Text]"/>
      <dgm:spPr/>
      <dgm:t>
        <a:bodyPr/>
        <a:lstStyle/>
        <a:p>
          <a:r>
            <a:rPr lang="en-US"/>
            <a:t>Test Data</a:t>
          </a:r>
        </a:p>
      </dgm:t>
    </dgm:pt>
    <dgm:pt modelId="{663F798F-CB77-F943-A88D-E2C7740ABBAE}" type="parTrans" cxnId="{9994CAF2-8B54-0340-AFEE-DE1EC3354B4F}">
      <dgm:prSet/>
      <dgm:spPr/>
      <dgm:t>
        <a:bodyPr/>
        <a:lstStyle/>
        <a:p>
          <a:endParaRPr lang="en-US"/>
        </a:p>
      </dgm:t>
    </dgm:pt>
    <dgm:pt modelId="{50AEE483-F656-404A-94AD-07CCF751E923}" type="sibTrans" cxnId="{9994CAF2-8B54-0340-AFEE-DE1EC3354B4F}">
      <dgm:prSet/>
      <dgm:spPr/>
      <dgm:t>
        <a:bodyPr/>
        <a:lstStyle/>
        <a:p>
          <a:endParaRPr lang="en-US"/>
        </a:p>
      </dgm:t>
    </dgm:pt>
    <dgm:pt modelId="{6CFC3C1B-4841-8540-AFFE-2B8BAD373D2B}">
      <dgm:prSet phldrT="[Text]"/>
      <dgm:spPr>
        <a:solidFill>
          <a:srgbClr val="0F9ED5"/>
        </a:solidFill>
      </dgm:spPr>
      <dgm:t>
        <a:bodyPr/>
        <a:lstStyle/>
        <a:p>
          <a:r>
            <a:rPr lang="en-US"/>
            <a:t>Test Data</a:t>
          </a:r>
        </a:p>
      </dgm:t>
    </dgm:pt>
    <dgm:pt modelId="{234A9FC5-D341-FB4D-93D9-9228F699E3F5}" type="parTrans" cxnId="{B332945E-D9FB-054D-A73A-A4FE16672D8C}">
      <dgm:prSet/>
      <dgm:spPr/>
      <dgm:t>
        <a:bodyPr/>
        <a:lstStyle/>
        <a:p>
          <a:endParaRPr lang="en-US"/>
        </a:p>
      </dgm:t>
    </dgm:pt>
    <dgm:pt modelId="{EE8B9024-C19D-C246-8B26-EFF5708F11C7}" type="sibTrans" cxnId="{B332945E-D9FB-054D-A73A-A4FE16672D8C}">
      <dgm:prSet/>
      <dgm:spPr/>
      <dgm:t>
        <a:bodyPr/>
        <a:lstStyle/>
        <a:p>
          <a:endParaRPr lang="en-US"/>
        </a:p>
      </dgm:t>
    </dgm:pt>
    <dgm:pt modelId="{ABE52462-D4BF-3A4A-AEA7-0AC4E6F911A8}" type="pres">
      <dgm:prSet presAssocID="{784CB9A1-6B90-5A42-ACB9-B3B52F10E3C6}" presName="Name0" presStyleCnt="0">
        <dgm:presLayoutVars>
          <dgm:chPref val="1"/>
          <dgm:dir/>
          <dgm:animOne val="branch"/>
          <dgm:animLvl val="lvl"/>
          <dgm:resizeHandles/>
        </dgm:presLayoutVars>
      </dgm:prSet>
      <dgm:spPr/>
    </dgm:pt>
    <dgm:pt modelId="{27854380-4887-FE4A-B460-F22E61D92D09}" type="pres">
      <dgm:prSet presAssocID="{EFC20453-0518-F04A-80C8-F2EE21785FA9}" presName="vertOne" presStyleCnt="0"/>
      <dgm:spPr/>
    </dgm:pt>
    <dgm:pt modelId="{9A351B51-1D76-F841-AD0E-EF6B655BA054}" type="pres">
      <dgm:prSet presAssocID="{EFC20453-0518-F04A-80C8-F2EE21785FA9}" presName="txOne" presStyleLbl="node0" presStyleIdx="0" presStyleCnt="2">
        <dgm:presLayoutVars>
          <dgm:chPref val="3"/>
        </dgm:presLayoutVars>
      </dgm:prSet>
      <dgm:spPr/>
    </dgm:pt>
    <dgm:pt modelId="{658A7214-7BBE-004F-AE77-04628921D884}" type="pres">
      <dgm:prSet presAssocID="{EFC20453-0518-F04A-80C8-F2EE21785FA9}" presName="parTransOne" presStyleCnt="0"/>
      <dgm:spPr/>
    </dgm:pt>
    <dgm:pt modelId="{1FD0A92F-F572-C843-AB84-DA1A518E694F}" type="pres">
      <dgm:prSet presAssocID="{EFC20453-0518-F04A-80C8-F2EE21785FA9}" presName="horzOne" presStyleCnt="0"/>
      <dgm:spPr/>
    </dgm:pt>
    <dgm:pt modelId="{C701A9D9-8042-6C47-879D-F34269F861E0}" type="pres">
      <dgm:prSet presAssocID="{17E8E80F-3436-4944-ADEA-0F055870E289}" presName="vertTwo" presStyleCnt="0"/>
      <dgm:spPr/>
    </dgm:pt>
    <dgm:pt modelId="{D09039F3-65F7-ED4C-B2F1-5B2729152B5B}" type="pres">
      <dgm:prSet presAssocID="{17E8E80F-3436-4944-ADEA-0F055870E289}" presName="txTwo" presStyleLbl="node2" presStyleIdx="0" presStyleCnt="3">
        <dgm:presLayoutVars>
          <dgm:chPref val="3"/>
        </dgm:presLayoutVars>
      </dgm:prSet>
      <dgm:spPr/>
    </dgm:pt>
    <dgm:pt modelId="{5ECFC61D-6895-3C49-B590-257AEF2D4C24}" type="pres">
      <dgm:prSet presAssocID="{17E8E80F-3436-4944-ADEA-0F055870E289}" presName="horzTwo" presStyleCnt="0"/>
      <dgm:spPr/>
    </dgm:pt>
    <dgm:pt modelId="{18D22B0A-2080-604F-863F-C36B2C6CAA66}" type="pres">
      <dgm:prSet presAssocID="{F4C4C24A-A577-5742-96C8-602CABFBB0CA}" presName="sibSpaceTwo" presStyleCnt="0"/>
      <dgm:spPr/>
    </dgm:pt>
    <dgm:pt modelId="{00A19D8E-51D7-6C45-8E77-0C4197AF5F7C}" type="pres">
      <dgm:prSet presAssocID="{77E78FB5-7BC5-3941-A02D-BA8E88B4EBA0}" presName="vertTwo" presStyleCnt="0"/>
      <dgm:spPr/>
    </dgm:pt>
    <dgm:pt modelId="{1C8AB28C-E35A-5849-89CA-085F17FE80E4}" type="pres">
      <dgm:prSet presAssocID="{77E78FB5-7BC5-3941-A02D-BA8E88B4EBA0}" presName="txTwo" presStyleLbl="node2" presStyleIdx="1" presStyleCnt="3">
        <dgm:presLayoutVars>
          <dgm:chPref val="3"/>
        </dgm:presLayoutVars>
      </dgm:prSet>
      <dgm:spPr/>
    </dgm:pt>
    <dgm:pt modelId="{F041EEC6-0E13-2F47-AE78-B81C2038209E}" type="pres">
      <dgm:prSet presAssocID="{77E78FB5-7BC5-3941-A02D-BA8E88B4EBA0}" presName="horzTwo" presStyleCnt="0"/>
      <dgm:spPr/>
    </dgm:pt>
    <dgm:pt modelId="{42E2538E-0835-8F42-9FA4-4B740FF26F31}" type="pres">
      <dgm:prSet presAssocID="{A5474E69-7A9D-9D4D-960D-F7E3C26434F5}" presName="sibSpaceOne" presStyleCnt="0"/>
      <dgm:spPr/>
    </dgm:pt>
    <dgm:pt modelId="{FBD0CE32-E337-6644-AF2E-CAF55E89C90D}" type="pres">
      <dgm:prSet presAssocID="{821FD0A3-BF23-3340-8D4E-393A9E9F2A56}" presName="vertOne" presStyleCnt="0"/>
      <dgm:spPr/>
    </dgm:pt>
    <dgm:pt modelId="{C80126A3-8585-8146-A1EE-6313964711CB}" type="pres">
      <dgm:prSet presAssocID="{821FD0A3-BF23-3340-8D4E-393A9E9F2A56}" presName="txOne" presStyleLbl="node0" presStyleIdx="1" presStyleCnt="2">
        <dgm:presLayoutVars>
          <dgm:chPref val="3"/>
        </dgm:presLayoutVars>
      </dgm:prSet>
      <dgm:spPr/>
    </dgm:pt>
    <dgm:pt modelId="{79C81D23-F2D4-D042-8C09-BAEAF03407DC}" type="pres">
      <dgm:prSet presAssocID="{821FD0A3-BF23-3340-8D4E-393A9E9F2A56}" presName="parTransOne" presStyleCnt="0"/>
      <dgm:spPr/>
    </dgm:pt>
    <dgm:pt modelId="{FCD37FD4-24DC-4640-BC6F-04335D213D1B}" type="pres">
      <dgm:prSet presAssocID="{821FD0A3-BF23-3340-8D4E-393A9E9F2A56}" presName="horzOne" presStyleCnt="0"/>
      <dgm:spPr/>
    </dgm:pt>
    <dgm:pt modelId="{1F54D18E-19B5-7347-B517-F851F0179DA4}" type="pres">
      <dgm:prSet presAssocID="{6CFC3C1B-4841-8540-AFFE-2B8BAD373D2B}" presName="vertTwo" presStyleCnt="0"/>
      <dgm:spPr/>
    </dgm:pt>
    <dgm:pt modelId="{BC83541B-D020-2044-BF3F-5F40923D20F2}" type="pres">
      <dgm:prSet presAssocID="{6CFC3C1B-4841-8540-AFFE-2B8BAD373D2B}" presName="txTwo" presStyleLbl="node2" presStyleIdx="2" presStyleCnt="3">
        <dgm:presLayoutVars>
          <dgm:chPref val="3"/>
        </dgm:presLayoutVars>
      </dgm:prSet>
      <dgm:spPr/>
    </dgm:pt>
    <dgm:pt modelId="{3D2A12DA-08E8-164E-A1F1-6D5B7B64CEF9}" type="pres">
      <dgm:prSet presAssocID="{6CFC3C1B-4841-8540-AFFE-2B8BAD373D2B}" presName="horzTwo" presStyleCnt="0"/>
      <dgm:spPr/>
    </dgm:pt>
  </dgm:ptLst>
  <dgm:cxnLst>
    <dgm:cxn modelId="{3F175306-570C-DB4C-AC8D-0D9D03FE3DDC}" type="presOf" srcId="{17E8E80F-3436-4944-ADEA-0F055870E289}" destId="{D09039F3-65F7-ED4C-B2F1-5B2729152B5B}" srcOrd="0" destOrd="0" presId="urn:microsoft.com/office/officeart/2005/8/layout/hierarchy4"/>
    <dgm:cxn modelId="{569A5F11-4723-C842-BCB7-CC181B6DDD9F}" srcId="{784CB9A1-6B90-5A42-ACB9-B3B52F10E3C6}" destId="{EFC20453-0518-F04A-80C8-F2EE21785FA9}" srcOrd="0" destOrd="0" parTransId="{C134C2F9-D2C2-954B-A0DC-0E8AFA323BA1}" sibTransId="{A5474E69-7A9D-9D4D-960D-F7E3C26434F5}"/>
    <dgm:cxn modelId="{0DF2F12F-8BA9-8747-8119-E40BE33C0F31}" type="presOf" srcId="{784CB9A1-6B90-5A42-ACB9-B3B52F10E3C6}" destId="{ABE52462-D4BF-3A4A-AEA7-0AC4E6F911A8}" srcOrd="0" destOrd="0" presId="urn:microsoft.com/office/officeart/2005/8/layout/hierarchy4"/>
    <dgm:cxn modelId="{C7923F47-7340-2544-9B12-635A70C2AD6D}" type="presOf" srcId="{EFC20453-0518-F04A-80C8-F2EE21785FA9}" destId="{9A351B51-1D76-F841-AD0E-EF6B655BA054}" srcOrd="0" destOrd="0" presId="urn:microsoft.com/office/officeart/2005/8/layout/hierarchy4"/>
    <dgm:cxn modelId="{B332945E-D9FB-054D-A73A-A4FE16672D8C}" srcId="{821FD0A3-BF23-3340-8D4E-393A9E9F2A56}" destId="{6CFC3C1B-4841-8540-AFFE-2B8BAD373D2B}" srcOrd="0" destOrd="0" parTransId="{234A9FC5-D341-FB4D-93D9-9228F699E3F5}" sibTransId="{EE8B9024-C19D-C246-8B26-EFF5708F11C7}"/>
    <dgm:cxn modelId="{DEC1857F-E2B3-4542-BDE7-004F764E9395}" srcId="{EFC20453-0518-F04A-80C8-F2EE21785FA9}" destId="{17E8E80F-3436-4944-ADEA-0F055870E289}" srcOrd="0" destOrd="0" parTransId="{3BDB9BAC-1DE4-E348-BB47-8B99B52A4CAB}" sibTransId="{F4C4C24A-A577-5742-96C8-602CABFBB0CA}"/>
    <dgm:cxn modelId="{4226238D-E323-4B4D-9A31-4737D5F8D77C}" type="presOf" srcId="{77E78FB5-7BC5-3941-A02D-BA8E88B4EBA0}" destId="{1C8AB28C-E35A-5849-89CA-085F17FE80E4}" srcOrd="0" destOrd="0" presId="urn:microsoft.com/office/officeart/2005/8/layout/hierarchy4"/>
    <dgm:cxn modelId="{4DF8F791-B627-2B44-B17B-C9F4E4192284}" type="presOf" srcId="{821FD0A3-BF23-3340-8D4E-393A9E9F2A56}" destId="{C80126A3-8585-8146-A1EE-6313964711CB}" srcOrd="0" destOrd="0" presId="urn:microsoft.com/office/officeart/2005/8/layout/hierarchy4"/>
    <dgm:cxn modelId="{0A20DDD3-1490-2344-BA88-DCFA111D3CC0}" type="presOf" srcId="{6CFC3C1B-4841-8540-AFFE-2B8BAD373D2B}" destId="{BC83541B-D020-2044-BF3F-5F40923D20F2}" srcOrd="0" destOrd="0" presId="urn:microsoft.com/office/officeart/2005/8/layout/hierarchy4"/>
    <dgm:cxn modelId="{9994CAF2-8B54-0340-AFEE-DE1EC3354B4F}" srcId="{784CB9A1-6B90-5A42-ACB9-B3B52F10E3C6}" destId="{821FD0A3-BF23-3340-8D4E-393A9E9F2A56}" srcOrd="1" destOrd="0" parTransId="{663F798F-CB77-F943-A88D-E2C7740ABBAE}" sibTransId="{50AEE483-F656-404A-94AD-07CCF751E923}"/>
    <dgm:cxn modelId="{7C36BBF8-8513-6241-BB5F-466B636E1F08}" srcId="{EFC20453-0518-F04A-80C8-F2EE21785FA9}" destId="{77E78FB5-7BC5-3941-A02D-BA8E88B4EBA0}" srcOrd="1" destOrd="0" parTransId="{7D5B55C0-7C0E-8146-AA1A-B63A0988AAE5}" sibTransId="{8FA1ECDD-ED1C-9446-8F96-49BAE2DBC1BC}"/>
    <dgm:cxn modelId="{8B25E55F-08A2-C34A-B709-DEE95D722482}" type="presParOf" srcId="{ABE52462-D4BF-3A4A-AEA7-0AC4E6F911A8}" destId="{27854380-4887-FE4A-B460-F22E61D92D09}" srcOrd="0" destOrd="0" presId="urn:microsoft.com/office/officeart/2005/8/layout/hierarchy4"/>
    <dgm:cxn modelId="{76204DEF-141C-6645-BB67-2AD5719FA912}" type="presParOf" srcId="{27854380-4887-FE4A-B460-F22E61D92D09}" destId="{9A351B51-1D76-F841-AD0E-EF6B655BA054}" srcOrd="0" destOrd="0" presId="urn:microsoft.com/office/officeart/2005/8/layout/hierarchy4"/>
    <dgm:cxn modelId="{5FB8DEAE-B729-AA45-8919-D07A32F225D8}" type="presParOf" srcId="{27854380-4887-FE4A-B460-F22E61D92D09}" destId="{658A7214-7BBE-004F-AE77-04628921D884}" srcOrd="1" destOrd="0" presId="urn:microsoft.com/office/officeart/2005/8/layout/hierarchy4"/>
    <dgm:cxn modelId="{1CEDE40F-E71F-3246-AEB9-0D33F987C4BA}" type="presParOf" srcId="{27854380-4887-FE4A-B460-F22E61D92D09}" destId="{1FD0A92F-F572-C843-AB84-DA1A518E694F}" srcOrd="2" destOrd="0" presId="urn:microsoft.com/office/officeart/2005/8/layout/hierarchy4"/>
    <dgm:cxn modelId="{7BBDAFBD-BA22-4743-98AE-B811C07A367B}" type="presParOf" srcId="{1FD0A92F-F572-C843-AB84-DA1A518E694F}" destId="{C701A9D9-8042-6C47-879D-F34269F861E0}" srcOrd="0" destOrd="0" presId="urn:microsoft.com/office/officeart/2005/8/layout/hierarchy4"/>
    <dgm:cxn modelId="{8B919F76-CBC0-7D47-B9CC-0E11FC635628}" type="presParOf" srcId="{C701A9D9-8042-6C47-879D-F34269F861E0}" destId="{D09039F3-65F7-ED4C-B2F1-5B2729152B5B}" srcOrd="0" destOrd="0" presId="urn:microsoft.com/office/officeart/2005/8/layout/hierarchy4"/>
    <dgm:cxn modelId="{44EF18F8-4E61-8A40-83BC-9096FA4211D6}" type="presParOf" srcId="{C701A9D9-8042-6C47-879D-F34269F861E0}" destId="{5ECFC61D-6895-3C49-B590-257AEF2D4C24}" srcOrd="1" destOrd="0" presId="urn:microsoft.com/office/officeart/2005/8/layout/hierarchy4"/>
    <dgm:cxn modelId="{2837BAD5-E49F-D94E-B57C-542BA5E0DC11}" type="presParOf" srcId="{1FD0A92F-F572-C843-AB84-DA1A518E694F}" destId="{18D22B0A-2080-604F-863F-C36B2C6CAA66}" srcOrd="1" destOrd="0" presId="urn:microsoft.com/office/officeart/2005/8/layout/hierarchy4"/>
    <dgm:cxn modelId="{7B57DDA0-8225-704F-A743-8E3AE267BE12}" type="presParOf" srcId="{1FD0A92F-F572-C843-AB84-DA1A518E694F}" destId="{00A19D8E-51D7-6C45-8E77-0C4197AF5F7C}" srcOrd="2" destOrd="0" presId="urn:microsoft.com/office/officeart/2005/8/layout/hierarchy4"/>
    <dgm:cxn modelId="{75F533B0-AEFF-8940-9B91-36218F5ECE29}" type="presParOf" srcId="{00A19D8E-51D7-6C45-8E77-0C4197AF5F7C}" destId="{1C8AB28C-E35A-5849-89CA-085F17FE80E4}" srcOrd="0" destOrd="0" presId="urn:microsoft.com/office/officeart/2005/8/layout/hierarchy4"/>
    <dgm:cxn modelId="{2C6D28C6-E4FD-0B4E-9B4A-CACBE42E193A}" type="presParOf" srcId="{00A19D8E-51D7-6C45-8E77-0C4197AF5F7C}" destId="{F041EEC6-0E13-2F47-AE78-B81C2038209E}" srcOrd="1" destOrd="0" presId="urn:microsoft.com/office/officeart/2005/8/layout/hierarchy4"/>
    <dgm:cxn modelId="{851CE0A4-471E-DC4B-949D-E8066E3CD052}" type="presParOf" srcId="{ABE52462-D4BF-3A4A-AEA7-0AC4E6F911A8}" destId="{42E2538E-0835-8F42-9FA4-4B740FF26F31}" srcOrd="1" destOrd="0" presId="urn:microsoft.com/office/officeart/2005/8/layout/hierarchy4"/>
    <dgm:cxn modelId="{20E61763-F822-634F-AAA7-E99DA4D90726}" type="presParOf" srcId="{ABE52462-D4BF-3A4A-AEA7-0AC4E6F911A8}" destId="{FBD0CE32-E337-6644-AF2E-CAF55E89C90D}" srcOrd="2" destOrd="0" presId="urn:microsoft.com/office/officeart/2005/8/layout/hierarchy4"/>
    <dgm:cxn modelId="{3152B03A-EF02-854D-A46A-A13D9CAA5720}" type="presParOf" srcId="{FBD0CE32-E337-6644-AF2E-CAF55E89C90D}" destId="{C80126A3-8585-8146-A1EE-6313964711CB}" srcOrd="0" destOrd="0" presId="urn:microsoft.com/office/officeart/2005/8/layout/hierarchy4"/>
    <dgm:cxn modelId="{3A981AF5-CFA3-FE40-80A6-F223F3175E55}" type="presParOf" srcId="{FBD0CE32-E337-6644-AF2E-CAF55E89C90D}" destId="{79C81D23-F2D4-D042-8C09-BAEAF03407DC}" srcOrd="1" destOrd="0" presId="urn:microsoft.com/office/officeart/2005/8/layout/hierarchy4"/>
    <dgm:cxn modelId="{5FEBFA76-0F91-6949-86A3-5176AE5BF48C}" type="presParOf" srcId="{FBD0CE32-E337-6644-AF2E-CAF55E89C90D}" destId="{FCD37FD4-24DC-4640-BC6F-04335D213D1B}" srcOrd="2" destOrd="0" presId="urn:microsoft.com/office/officeart/2005/8/layout/hierarchy4"/>
    <dgm:cxn modelId="{DA7CE9FE-56CA-BC45-9E1C-031D6E606D5B}" type="presParOf" srcId="{FCD37FD4-24DC-4640-BC6F-04335D213D1B}" destId="{1F54D18E-19B5-7347-B517-F851F0179DA4}" srcOrd="0" destOrd="0" presId="urn:microsoft.com/office/officeart/2005/8/layout/hierarchy4"/>
    <dgm:cxn modelId="{27830498-36BE-AA41-BD81-FADAD55DEF22}" type="presParOf" srcId="{1F54D18E-19B5-7347-B517-F851F0179DA4}" destId="{BC83541B-D020-2044-BF3F-5F40923D20F2}" srcOrd="0" destOrd="0" presId="urn:microsoft.com/office/officeart/2005/8/layout/hierarchy4"/>
    <dgm:cxn modelId="{13D240A7-B040-584B-A44F-2A090DE8167C}" type="presParOf" srcId="{1F54D18E-19B5-7347-B517-F851F0179DA4}" destId="{3D2A12DA-08E8-164E-A1F1-6D5B7B64CEF9}" srcOrd="1" destOrd="0" presId="urn:microsoft.com/office/officeart/2005/8/layout/hierarchy4"/>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51B51-1D76-F841-AD0E-EF6B655BA054}">
      <dsp:nvSpPr>
        <dsp:cNvPr id="0" name=""/>
        <dsp:cNvSpPr/>
      </dsp:nvSpPr>
      <dsp:spPr>
        <a:xfrm>
          <a:off x="4436" y="500"/>
          <a:ext cx="4667785" cy="7125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Training Data</a:t>
          </a:r>
        </a:p>
      </dsp:txBody>
      <dsp:txXfrm>
        <a:off x="25306" y="21370"/>
        <a:ext cx="4626045" cy="670831"/>
      </dsp:txXfrm>
    </dsp:sp>
    <dsp:sp modelId="{D09039F3-65F7-ED4C-B2F1-5B2729152B5B}">
      <dsp:nvSpPr>
        <dsp:cNvPr id="0" name=""/>
        <dsp:cNvSpPr/>
      </dsp:nvSpPr>
      <dsp:spPr>
        <a:xfrm>
          <a:off x="4436" y="894137"/>
          <a:ext cx="2239820" cy="712571"/>
        </a:xfrm>
        <a:prstGeom prst="roundRect">
          <a:avLst>
            <a:gd name="adj" fmla="val 10000"/>
          </a:avLst>
        </a:prstGeom>
        <a:solidFill>
          <a:srgbClr val="0F9ED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Training Data</a:t>
          </a:r>
        </a:p>
      </dsp:txBody>
      <dsp:txXfrm>
        <a:off x="25306" y="915007"/>
        <a:ext cx="2198080" cy="670831"/>
      </dsp:txXfrm>
    </dsp:sp>
    <dsp:sp modelId="{1C8AB28C-E35A-5849-89CA-085F17FE80E4}">
      <dsp:nvSpPr>
        <dsp:cNvPr id="0" name=""/>
        <dsp:cNvSpPr/>
      </dsp:nvSpPr>
      <dsp:spPr>
        <a:xfrm>
          <a:off x="2432402" y="894137"/>
          <a:ext cx="2239820" cy="712571"/>
        </a:xfrm>
        <a:prstGeom prst="roundRect">
          <a:avLst>
            <a:gd name="adj" fmla="val 10000"/>
          </a:avLst>
        </a:prstGeom>
        <a:solidFill>
          <a:srgbClr val="0F9ED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Calibration Data</a:t>
          </a:r>
        </a:p>
      </dsp:txBody>
      <dsp:txXfrm>
        <a:off x="2453272" y="915007"/>
        <a:ext cx="2198080" cy="670831"/>
      </dsp:txXfrm>
    </dsp:sp>
    <dsp:sp modelId="{C80126A3-8585-8146-A1EE-6313964711CB}">
      <dsp:nvSpPr>
        <dsp:cNvPr id="0" name=""/>
        <dsp:cNvSpPr/>
      </dsp:nvSpPr>
      <dsp:spPr>
        <a:xfrm>
          <a:off x="5048512" y="500"/>
          <a:ext cx="2239820" cy="7125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Test Data</a:t>
          </a:r>
        </a:p>
      </dsp:txBody>
      <dsp:txXfrm>
        <a:off x="5069382" y="21370"/>
        <a:ext cx="2198080" cy="670831"/>
      </dsp:txXfrm>
    </dsp:sp>
    <dsp:sp modelId="{BC83541B-D020-2044-BF3F-5F40923D20F2}">
      <dsp:nvSpPr>
        <dsp:cNvPr id="0" name=""/>
        <dsp:cNvSpPr/>
      </dsp:nvSpPr>
      <dsp:spPr>
        <a:xfrm>
          <a:off x="5048512" y="894137"/>
          <a:ext cx="2239820" cy="712571"/>
        </a:xfrm>
        <a:prstGeom prst="roundRect">
          <a:avLst>
            <a:gd name="adj" fmla="val 10000"/>
          </a:avLst>
        </a:prstGeom>
        <a:solidFill>
          <a:srgbClr val="0F9ED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Test Data</a:t>
          </a:r>
        </a:p>
      </dsp:txBody>
      <dsp:txXfrm>
        <a:off x="5069382" y="915007"/>
        <a:ext cx="2198080" cy="67083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46BBC-06B1-4094-887C-1F0FCC97FB48}" type="datetimeFigureOut">
              <a:rPr lang="en-US" smtClean="0"/>
              <a:t>5/30/24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35A92E-9EB8-4E6A-8536-1C73A018E23D}" type="slidenum">
              <a:rPr lang="en-US" smtClean="0"/>
              <a:t>‹#›</a:t>
            </a:fld>
            <a:endParaRPr lang="en-US"/>
          </a:p>
        </p:txBody>
      </p:sp>
    </p:spTree>
    <p:extLst>
      <p:ext uri="{BB962C8B-B14F-4D97-AF65-F5344CB8AC3E}">
        <p14:creationId xmlns:p14="http://schemas.microsoft.com/office/powerpoint/2010/main" val="1575269688"/>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i="0" dirty="0">
                <a:solidFill>
                  <a:srgbClr val="3C4043"/>
                </a:solidFill>
                <a:effectLst/>
                <a:highlight>
                  <a:srgbClr val="FFFFFF"/>
                </a:highlight>
                <a:latin typeface="Roboto" panose="02000000000000000000" pitchFamily="2" charset="0"/>
              </a:rPr>
              <a:t>-Dimensions - The ideal size would be 48” W x 36” H, or 60” W x 48" H, allowing for some blank board space around the perimeter.</a:t>
            </a:r>
          </a:p>
          <a:p>
            <a:endParaRPr lang="en-US" b="0" i="0" dirty="0">
              <a:solidFill>
                <a:srgbClr val="3C4043"/>
              </a:solidFill>
              <a:effectLst/>
              <a:highlight>
                <a:srgbClr val="FFFFFF"/>
              </a:highlight>
              <a:latin typeface="Roboto" panose="02000000000000000000" pitchFamily="2" charset="0"/>
            </a:endParaRPr>
          </a:p>
          <a:p>
            <a:r>
              <a:rPr lang="en-US" dirty="0"/>
              <a:t>Graphical Abstract</a:t>
            </a:r>
          </a:p>
          <a:p>
            <a:r>
              <a:rPr lang="en-US" dirty="0"/>
              <a:t>Green = context, blue = that step</a:t>
            </a:r>
          </a:p>
          <a:p>
            <a:r>
              <a:rPr lang="en-US" dirty="0"/>
              <a:t>1. Person with thermometer (sick) and becomes </a:t>
            </a:r>
            <a:r>
              <a:rPr lang="en-US" dirty="0" err="1"/>
              <a:t>helathy</a:t>
            </a:r>
            <a:r>
              <a:rPr lang="en-US" dirty="0"/>
              <a:t>, squiggly (health care model, it is the enzyme), money (cofactor), documentation is produced…..in order to get money to keep going, you have to provide an itemized bill via medical coding</a:t>
            </a:r>
          </a:p>
          <a:p>
            <a:r>
              <a:rPr lang="en-US" dirty="0"/>
              <a:t>2. This picture is zoomed in of “coding” above….. “Sausage maker” LLM churn – Gear is below (mechanism of training and settings (i.e. parameters for the model), rectangle is data you train on) – bill </a:t>
            </a:r>
          </a:p>
          <a:p>
            <a:r>
              <a:rPr lang="en-US" dirty="0"/>
              <a:t>3. Model produces an output, and we want to be more </a:t>
            </a:r>
            <a:r>
              <a:rPr lang="en-US" dirty="0" err="1"/>
              <a:t>cetain</a:t>
            </a:r>
            <a:r>
              <a:rPr lang="en-US" dirty="0"/>
              <a:t> of its veracity</a:t>
            </a:r>
          </a:p>
          <a:p>
            <a:r>
              <a:rPr lang="en-US" dirty="0"/>
              <a:t>-----this blue is now a certainty estimation, a model’s model – it learns behavior of what it is</a:t>
            </a:r>
            <a:r>
              <a:rPr lang="en-US" b="0" i="0" dirty="0">
                <a:solidFill>
                  <a:srgbClr val="000000"/>
                </a:solidFill>
                <a:effectLst/>
                <a:latin typeface="Times New Roman" panose="02020603050405020304" pitchFamily="18" charset="0"/>
              </a:rPr>
              <a:t> </a:t>
            </a:r>
            <a:endParaRPr lang="en-US" dirty="0"/>
          </a:p>
          <a:p>
            <a:r>
              <a:rPr lang="en-US" dirty="0"/>
              <a:t>-----trains on a new data set, not the data set from before (i.e. calibration data)</a:t>
            </a:r>
          </a:p>
          <a:p>
            <a:r>
              <a:rPr lang="en-US" dirty="0"/>
              <a:t>-----on/off = if calibration data model says that the green model is certain, we leave it on and we can make a conformal prediction = certainty estimation = calibration </a:t>
            </a:r>
            <a:r>
              <a:rPr lang="en-US" dirty="0">
                <a:sym typeface="Wingdings" panose="05000000000000000000" pitchFamily="2" charset="2"/>
              </a:rPr>
              <a:t> produces robustness</a:t>
            </a:r>
            <a:endParaRPr lang="en-US" dirty="0"/>
          </a:p>
        </p:txBody>
      </p:sp>
      <p:sp>
        <p:nvSpPr>
          <p:cNvPr id="4" name="Slide Number Placeholder 3"/>
          <p:cNvSpPr>
            <a:spLocks noGrp="1"/>
          </p:cNvSpPr>
          <p:nvPr>
            <p:ph type="sldNum" sz="quarter" idx="5"/>
          </p:nvPr>
        </p:nvSpPr>
        <p:spPr/>
        <p:txBody>
          <a:bodyPr/>
          <a:lstStyle/>
          <a:p>
            <a:fld id="{9435A92E-9EB8-4E6A-8536-1C73A018E23D}" type="slidenum">
              <a:rPr lang="en-US" smtClean="0"/>
              <a:t>1</a:t>
            </a:fld>
            <a:endParaRPr lang="en-US"/>
          </a:p>
        </p:txBody>
      </p:sp>
    </p:spTree>
    <p:extLst>
      <p:ext uri="{BB962C8B-B14F-4D97-AF65-F5344CB8AC3E}">
        <p14:creationId xmlns:p14="http://schemas.microsoft.com/office/powerpoint/2010/main" val="4109498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i="0">
                <a:solidFill>
                  <a:srgbClr val="3C4043"/>
                </a:solidFill>
                <a:effectLst/>
                <a:highlight>
                  <a:srgbClr val="FFFFFF"/>
                </a:highlight>
                <a:latin typeface="Roboto" panose="02000000000000000000" pitchFamily="2" charset="0"/>
              </a:rPr>
              <a:t>-Dimensions - The ideal size would be 48” W x 36” H, or 60” W x 48" H, allowing for some blank board space around the perimeter.</a:t>
            </a:r>
          </a:p>
          <a:p>
            <a:endParaRPr lang="en-US" b="0" i="0">
              <a:solidFill>
                <a:srgbClr val="3C4043"/>
              </a:solidFill>
              <a:effectLst/>
              <a:highlight>
                <a:srgbClr val="FFFFFF"/>
              </a:highlight>
              <a:latin typeface="Roboto" panose="02000000000000000000" pitchFamily="2" charset="0"/>
            </a:endParaRPr>
          </a:p>
          <a:p>
            <a:r>
              <a:rPr lang="en-US"/>
              <a:t>Graphical Abstract</a:t>
            </a:r>
          </a:p>
          <a:p>
            <a:r>
              <a:rPr lang="en-US"/>
              <a:t>Green = context, blue = that step</a:t>
            </a:r>
          </a:p>
          <a:p>
            <a:r>
              <a:rPr lang="en-US"/>
              <a:t>1. Person with thermometer (sick) and becomes </a:t>
            </a:r>
            <a:r>
              <a:rPr lang="en-US" err="1"/>
              <a:t>helathy</a:t>
            </a:r>
            <a:r>
              <a:rPr lang="en-US"/>
              <a:t>, squiggly (health care model, it is the enzyme), money (cofactor), documentation is produced…..in order to get money to keep going, you have to provide an itemized bill via medical coding</a:t>
            </a:r>
          </a:p>
          <a:p>
            <a:r>
              <a:rPr lang="en-US"/>
              <a:t>2. This picture is zoomed in of “coding” above….. “Sausage maker” LLM churn – Gear is below (mechanism of training and settings (i.e. parameters for the model), rectangle is data you train on) – bill </a:t>
            </a:r>
          </a:p>
          <a:p>
            <a:r>
              <a:rPr lang="en-US"/>
              <a:t>3. Model produces an output, and we want to be more </a:t>
            </a:r>
            <a:r>
              <a:rPr lang="en-US" err="1"/>
              <a:t>cetain</a:t>
            </a:r>
            <a:r>
              <a:rPr lang="en-US"/>
              <a:t> of its veracity</a:t>
            </a:r>
          </a:p>
          <a:p>
            <a:r>
              <a:rPr lang="en-US"/>
              <a:t>-----this blue is now a certainty estimation, a model’s model – it learns behavior of what it is</a:t>
            </a:r>
            <a:r>
              <a:rPr lang="en-US" b="0" i="0">
                <a:solidFill>
                  <a:srgbClr val="000000"/>
                </a:solidFill>
                <a:effectLst/>
                <a:latin typeface="Times New Roman" panose="02020603050405020304" pitchFamily="18" charset="0"/>
              </a:rPr>
              <a:t> </a:t>
            </a:r>
            <a:endParaRPr lang="en-US"/>
          </a:p>
          <a:p>
            <a:r>
              <a:rPr lang="en-US"/>
              <a:t>-----trains on a new data set, not the data set from before (i.e. calibration data)</a:t>
            </a:r>
          </a:p>
          <a:p>
            <a:r>
              <a:rPr lang="en-US"/>
              <a:t>-----on/off = if calibration data model says that the green model is certain, we leave it on and we can make a conformal prediction = certainty estimation = calibration </a:t>
            </a:r>
            <a:r>
              <a:rPr lang="en-US">
                <a:sym typeface="Wingdings" panose="05000000000000000000" pitchFamily="2" charset="2"/>
              </a:rPr>
              <a:t> produces robustness</a:t>
            </a:r>
            <a:endParaRPr lang="en-US"/>
          </a:p>
        </p:txBody>
      </p:sp>
      <p:sp>
        <p:nvSpPr>
          <p:cNvPr id="4" name="Slide Number Placeholder 3"/>
          <p:cNvSpPr>
            <a:spLocks noGrp="1"/>
          </p:cNvSpPr>
          <p:nvPr>
            <p:ph type="sldNum" sz="quarter" idx="5"/>
          </p:nvPr>
        </p:nvSpPr>
        <p:spPr/>
        <p:txBody>
          <a:bodyPr/>
          <a:lstStyle/>
          <a:p>
            <a:fld id="{9435A92E-9EB8-4E6A-8536-1C73A018E23D}" type="slidenum">
              <a:rPr lang="en-US" smtClean="0"/>
              <a:t>4</a:t>
            </a:fld>
            <a:endParaRPr lang="en-US"/>
          </a:p>
        </p:txBody>
      </p:sp>
    </p:spTree>
    <p:extLst>
      <p:ext uri="{BB962C8B-B14F-4D97-AF65-F5344CB8AC3E}">
        <p14:creationId xmlns:p14="http://schemas.microsoft.com/office/powerpoint/2010/main" val="1338303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C4043"/>
                </a:solidFill>
                <a:effectLst/>
                <a:highlight>
                  <a:srgbClr val="FFFFFF"/>
                </a:highlight>
                <a:latin typeface="Roboto" panose="02000000000000000000" pitchFamily="2" charset="0"/>
              </a:rPr>
              <a:t>-Dimensions - The ideal size would be 48” W x 36” H, or 60” W x 48" H, allowing for some blank board space around the perimeter.</a:t>
            </a:r>
          </a:p>
          <a:p>
            <a:endParaRPr lang="en-US" b="0" i="0">
              <a:solidFill>
                <a:srgbClr val="3C4043"/>
              </a:solidFill>
              <a:effectLst/>
              <a:highlight>
                <a:srgbClr val="FFFFFF"/>
              </a:highligh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9435A92E-9EB8-4E6A-8536-1C73A018E23D}" type="slidenum">
              <a:rPr lang="en-US" smtClean="0"/>
              <a:t>5</a:t>
            </a:fld>
            <a:endParaRPr lang="en-US"/>
          </a:p>
        </p:txBody>
      </p:sp>
    </p:spTree>
    <p:extLst>
      <p:ext uri="{BB962C8B-B14F-4D97-AF65-F5344CB8AC3E}">
        <p14:creationId xmlns:p14="http://schemas.microsoft.com/office/powerpoint/2010/main" val="906081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i="0">
                <a:solidFill>
                  <a:srgbClr val="3C4043"/>
                </a:solidFill>
                <a:effectLst/>
                <a:highlight>
                  <a:srgbClr val="FFFFFF"/>
                </a:highlight>
                <a:latin typeface="Roboto" panose="02000000000000000000" pitchFamily="2" charset="0"/>
              </a:rPr>
              <a:t>-Dimensions - The ideal size would be 48” W x 36” H, or 60” W x 48" H, allowing for some blank board space around the perimeter.</a:t>
            </a:r>
          </a:p>
          <a:p>
            <a:endParaRPr lang="en-US" b="0" i="0">
              <a:solidFill>
                <a:srgbClr val="3C4043"/>
              </a:solidFill>
              <a:effectLst/>
              <a:highlight>
                <a:srgbClr val="FFFFFF"/>
              </a:highlight>
              <a:latin typeface="Roboto" panose="02000000000000000000" pitchFamily="2" charset="0"/>
            </a:endParaRPr>
          </a:p>
          <a:p>
            <a:r>
              <a:rPr lang="en-US"/>
              <a:t>Graphical Abstract</a:t>
            </a:r>
          </a:p>
          <a:p>
            <a:r>
              <a:rPr lang="en-US"/>
              <a:t>Green = context, blue = that step</a:t>
            </a:r>
          </a:p>
          <a:p>
            <a:r>
              <a:rPr lang="en-US"/>
              <a:t>1. Person with thermometer (sick) and becomes </a:t>
            </a:r>
            <a:r>
              <a:rPr lang="en-US" err="1"/>
              <a:t>helathy</a:t>
            </a:r>
            <a:r>
              <a:rPr lang="en-US"/>
              <a:t>, squiggly (health care model, it is the enzyme), money (cofactor), documentation is produced…..in order to get money to keep going, you have to provide an itemized bill via medical coding</a:t>
            </a:r>
          </a:p>
          <a:p>
            <a:r>
              <a:rPr lang="en-US"/>
              <a:t>2. This picture is zoomed in of “coding” above….. “Sausage maker” LLM churn – Gear is below (mechanism of training and settings (i.e. parameters for the model), rectangle is data you train on) – bill </a:t>
            </a:r>
          </a:p>
          <a:p>
            <a:r>
              <a:rPr lang="en-US"/>
              <a:t>3. Model produces an output, and we want to be more certain of its veracity</a:t>
            </a:r>
          </a:p>
          <a:p>
            <a:r>
              <a:rPr lang="en-US"/>
              <a:t>-----this blue is now a certainty estimation, a model’s model – it learns behavior of what it is</a:t>
            </a:r>
            <a:r>
              <a:rPr lang="en-US" b="0" i="0">
                <a:solidFill>
                  <a:srgbClr val="000000"/>
                </a:solidFill>
                <a:effectLst/>
                <a:latin typeface="Times New Roman" panose="02020603050405020304" pitchFamily="18" charset="0"/>
              </a:rPr>
              <a:t> </a:t>
            </a:r>
            <a:endParaRPr lang="en-US"/>
          </a:p>
          <a:p>
            <a:r>
              <a:rPr lang="en-US"/>
              <a:t>-----trains on a new data set, not the data set from before (i.e. calibration data)</a:t>
            </a:r>
          </a:p>
          <a:p>
            <a:r>
              <a:rPr lang="en-US"/>
              <a:t>-----on/off = if calibration data model says that the green model is certain, we leave it on and we can make a conformal prediction = certainty estimation = calibration </a:t>
            </a:r>
            <a:r>
              <a:rPr lang="en-US">
                <a:sym typeface="Wingdings" panose="05000000000000000000" pitchFamily="2" charset="2"/>
              </a:rPr>
              <a:t> produces robustness</a:t>
            </a:r>
            <a:endParaRPr lang="en-US"/>
          </a:p>
        </p:txBody>
      </p:sp>
      <p:sp>
        <p:nvSpPr>
          <p:cNvPr id="4" name="Slide Number Placeholder 3"/>
          <p:cNvSpPr>
            <a:spLocks noGrp="1"/>
          </p:cNvSpPr>
          <p:nvPr>
            <p:ph type="sldNum" sz="quarter" idx="5"/>
          </p:nvPr>
        </p:nvSpPr>
        <p:spPr/>
        <p:txBody>
          <a:bodyPr/>
          <a:lstStyle/>
          <a:p>
            <a:fld id="{9435A92E-9EB8-4E6A-8536-1C73A018E23D}" type="slidenum">
              <a:rPr lang="en-US" smtClean="0"/>
              <a:t>9</a:t>
            </a:fld>
            <a:endParaRPr lang="en-US"/>
          </a:p>
        </p:txBody>
      </p:sp>
    </p:spTree>
    <p:extLst>
      <p:ext uri="{BB962C8B-B14F-4D97-AF65-F5344CB8AC3E}">
        <p14:creationId xmlns:p14="http://schemas.microsoft.com/office/powerpoint/2010/main" val="3168759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i="0">
                <a:solidFill>
                  <a:srgbClr val="3C4043"/>
                </a:solidFill>
                <a:effectLst/>
                <a:highlight>
                  <a:srgbClr val="FFFFFF"/>
                </a:highlight>
                <a:latin typeface="Roboto" panose="02000000000000000000" pitchFamily="2" charset="0"/>
              </a:rPr>
              <a:t>-Dimensions - The ideal size would be 48” W x 36” H, or 60” W x 48" H, allowing for some blank board space around the perimeter.</a:t>
            </a:r>
          </a:p>
          <a:p>
            <a:endParaRPr lang="en-US" b="0" i="0">
              <a:solidFill>
                <a:srgbClr val="3C4043"/>
              </a:solidFill>
              <a:effectLst/>
              <a:highlight>
                <a:srgbClr val="FFFFFF"/>
              </a:highlight>
              <a:latin typeface="Roboto" panose="02000000000000000000" pitchFamily="2" charset="0"/>
            </a:endParaRPr>
          </a:p>
          <a:p>
            <a:r>
              <a:rPr lang="en-US"/>
              <a:t>Graphical Abstract</a:t>
            </a:r>
          </a:p>
          <a:p>
            <a:r>
              <a:rPr lang="en-US"/>
              <a:t>Green = context, blue = that step</a:t>
            </a:r>
          </a:p>
          <a:p>
            <a:r>
              <a:rPr lang="en-US"/>
              <a:t>1. Person with thermometer (sick) and becomes </a:t>
            </a:r>
            <a:r>
              <a:rPr lang="en-US" err="1"/>
              <a:t>helathy</a:t>
            </a:r>
            <a:r>
              <a:rPr lang="en-US"/>
              <a:t>, squiggly (health care model, it is the enzyme), money (cofactor), documentation is produced…..in order to get money to keep going, you have to provide an itemized bill via medical coding</a:t>
            </a:r>
          </a:p>
          <a:p>
            <a:r>
              <a:rPr lang="en-US"/>
              <a:t>2. This picture is zoomed in of “coding” above….. “Sausage maker” LLM churn – Gear is below (mechanism of training and settings (i.e. parameters for the model), rectangle is data you train on) – bill </a:t>
            </a:r>
          </a:p>
          <a:p>
            <a:r>
              <a:rPr lang="en-US"/>
              <a:t>3. Model produces an output, and we want to be more </a:t>
            </a:r>
            <a:r>
              <a:rPr lang="en-US" err="1"/>
              <a:t>cetain</a:t>
            </a:r>
            <a:r>
              <a:rPr lang="en-US"/>
              <a:t> of its veracity</a:t>
            </a:r>
          </a:p>
          <a:p>
            <a:r>
              <a:rPr lang="en-US"/>
              <a:t>-----this blue is now a certainty estimation, a model’s model – it learns behavior of what it is</a:t>
            </a:r>
            <a:r>
              <a:rPr lang="en-US" b="0" i="0">
                <a:solidFill>
                  <a:srgbClr val="000000"/>
                </a:solidFill>
                <a:effectLst/>
                <a:latin typeface="Times New Roman" panose="02020603050405020304" pitchFamily="18" charset="0"/>
              </a:rPr>
              <a:t> </a:t>
            </a:r>
            <a:endParaRPr lang="en-US"/>
          </a:p>
          <a:p>
            <a:r>
              <a:rPr lang="en-US"/>
              <a:t>-----trains on a new data set, not the data set from before (i.e. calibration data)</a:t>
            </a:r>
          </a:p>
          <a:p>
            <a:r>
              <a:rPr lang="en-US"/>
              <a:t>-----on/off = if calibration data model says that the green model is certain, we leave it on and we can make a conformal prediction = certainty estimation = calibration </a:t>
            </a:r>
            <a:r>
              <a:rPr lang="en-US">
                <a:sym typeface="Wingdings" panose="05000000000000000000" pitchFamily="2" charset="2"/>
              </a:rPr>
              <a:t> produces robustness</a:t>
            </a:r>
            <a:endParaRPr lang="en-US"/>
          </a:p>
        </p:txBody>
      </p:sp>
      <p:sp>
        <p:nvSpPr>
          <p:cNvPr id="4" name="Slide Number Placeholder 3"/>
          <p:cNvSpPr>
            <a:spLocks noGrp="1"/>
          </p:cNvSpPr>
          <p:nvPr>
            <p:ph type="sldNum" sz="quarter" idx="5"/>
          </p:nvPr>
        </p:nvSpPr>
        <p:spPr/>
        <p:txBody>
          <a:bodyPr/>
          <a:lstStyle/>
          <a:p>
            <a:fld id="{9435A92E-9EB8-4E6A-8536-1C73A018E23D}" type="slidenum">
              <a:rPr lang="en-US" smtClean="0"/>
              <a:t>10</a:t>
            </a:fld>
            <a:endParaRPr lang="en-US"/>
          </a:p>
        </p:txBody>
      </p:sp>
    </p:spTree>
    <p:extLst>
      <p:ext uri="{BB962C8B-B14F-4D97-AF65-F5344CB8AC3E}">
        <p14:creationId xmlns:p14="http://schemas.microsoft.com/office/powerpoint/2010/main" val="1406628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35A92E-9EB8-4E6A-8536-1C73A018E23D}" type="slidenum">
              <a:rPr lang="en-US" smtClean="0"/>
              <a:t>11</a:t>
            </a:fld>
            <a:endParaRPr lang="en-US"/>
          </a:p>
        </p:txBody>
      </p:sp>
    </p:spTree>
    <p:extLst>
      <p:ext uri="{BB962C8B-B14F-4D97-AF65-F5344CB8AC3E}">
        <p14:creationId xmlns:p14="http://schemas.microsoft.com/office/powerpoint/2010/main" val="659484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p>
        </p:txBody>
      </p:sp>
      <p:sp>
        <p:nvSpPr>
          <p:cNvPr id="4" name="Date Placeholder 3"/>
          <p:cNvSpPr>
            <a:spLocks noGrp="1"/>
          </p:cNvSpPr>
          <p:nvPr>
            <p:ph type="dt" sz="half" idx="10"/>
          </p:nvPr>
        </p:nvSpPr>
        <p:spPr/>
        <p:txBody>
          <a:bodyPr/>
          <a:lstStyle/>
          <a:p>
            <a:fld id="{FCE9B24F-C820-4BBE-B246-A6896BFDA81A}" type="datetimeFigureOut">
              <a:rPr lang="en-US" smtClean="0"/>
              <a:t>5/30/24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C8E4DC-7F0F-46F0-BCE1-B3549D403273}" type="slidenum">
              <a:rPr lang="en-US" smtClean="0"/>
              <a:t>‹#›</a:t>
            </a:fld>
            <a:endParaRPr lang="en-US"/>
          </a:p>
        </p:txBody>
      </p:sp>
    </p:spTree>
    <p:extLst>
      <p:ext uri="{BB962C8B-B14F-4D97-AF65-F5344CB8AC3E}">
        <p14:creationId xmlns:p14="http://schemas.microsoft.com/office/powerpoint/2010/main" val="2456239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E9B24F-C820-4BBE-B246-A6896BFDA81A}" type="datetimeFigureOut">
              <a:rPr lang="en-US" smtClean="0"/>
              <a:t>5/30/24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C8E4DC-7F0F-46F0-BCE1-B3549D403273}" type="slidenum">
              <a:rPr lang="en-US" smtClean="0"/>
              <a:t>‹#›</a:t>
            </a:fld>
            <a:endParaRPr lang="en-US"/>
          </a:p>
        </p:txBody>
      </p:sp>
    </p:spTree>
    <p:extLst>
      <p:ext uri="{BB962C8B-B14F-4D97-AF65-F5344CB8AC3E}">
        <p14:creationId xmlns:p14="http://schemas.microsoft.com/office/powerpoint/2010/main" val="164296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E9B24F-C820-4BBE-B246-A6896BFDA81A}" type="datetimeFigureOut">
              <a:rPr lang="en-US" smtClean="0"/>
              <a:t>5/30/24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C8E4DC-7F0F-46F0-BCE1-B3549D403273}" type="slidenum">
              <a:rPr lang="en-US" smtClean="0"/>
              <a:t>‹#›</a:t>
            </a:fld>
            <a:endParaRPr lang="en-US"/>
          </a:p>
        </p:txBody>
      </p:sp>
    </p:spTree>
    <p:extLst>
      <p:ext uri="{BB962C8B-B14F-4D97-AF65-F5344CB8AC3E}">
        <p14:creationId xmlns:p14="http://schemas.microsoft.com/office/powerpoint/2010/main" val="1910691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E9B24F-C820-4BBE-B246-A6896BFDA81A}" type="datetimeFigureOut">
              <a:rPr lang="en-US" smtClean="0"/>
              <a:t>5/30/24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C8E4DC-7F0F-46F0-BCE1-B3549D403273}" type="slidenum">
              <a:rPr lang="en-US" smtClean="0"/>
              <a:t>‹#›</a:t>
            </a:fld>
            <a:endParaRPr lang="en-US"/>
          </a:p>
        </p:txBody>
      </p:sp>
    </p:spTree>
    <p:extLst>
      <p:ext uri="{BB962C8B-B14F-4D97-AF65-F5344CB8AC3E}">
        <p14:creationId xmlns:p14="http://schemas.microsoft.com/office/powerpoint/2010/main" val="362505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E9B24F-C820-4BBE-B246-A6896BFDA81A}" type="datetimeFigureOut">
              <a:rPr lang="en-US" smtClean="0"/>
              <a:t>5/30/24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C8E4DC-7F0F-46F0-BCE1-B3549D403273}" type="slidenum">
              <a:rPr lang="en-US" smtClean="0"/>
              <a:t>‹#›</a:t>
            </a:fld>
            <a:endParaRPr lang="en-US"/>
          </a:p>
        </p:txBody>
      </p:sp>
    </p:spTree>
    <p:extLst>
      <p:ext uri="{BB962C8B-B14F-4D97-AF65-F5344CB8AC3E}">
        <p14:creationId xmlns:p14="http://schemas.microsoft.com/office/powerpoint/2010/main" val="3419602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CE9B24F-C820-4BBE-B246-A6896BFDA81A}" type="datetimeFigureOut">
              <a:rPr lang="en-US" smtClean="0"/>
              <a:t>5/30/24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C8E4DC-7F0F-46F0-BCE1-B3549D403273}" type="slidenum">
              <a:rPr lang="en-US" smtClean="0"/>
              <a:t>‹#›</a:t>
            </a:fld>
            <a:endParaRPr lang="en-US"/>
          </a:p>
        </p:txBody>
      </p:sp>
    </p:spTree>
    <p:extLst>
      <p:ext uri="{BB962C8B-B14F-4D97-AF65-F5344CB8AC3E}">
        <p14:creationId xmlns:p14="http://schemas.microsoft.com/office/powerpoint/2010/main" val="1502491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E9B24F-C820-4BBE-B246-A6896BFDA81A}" type="datetimeFigureOut">
              <a:rPr lang="en-US" smtClean="0"/>
              <a:t>5/30/24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C8E4DC-7F0F-46F0-BCE1-B3549D403273}" type="slidenum">
              <a:rPr lang="en-US" smtClean="0"/>
              <a:t>‹#›</a:t>
            </a:fld>
            <a:endParaRPr lang="en-US"/>
          </a:p>
        </p:txBody>
      </p:sp>
    </p:spTree>
    <p:extLst>
      <p:ext uri="{BB962C8B-B14F-4D97-AF65-F5344CB8AC3E}">
        <p14:creationId xmlns:p14="http://schemas.microsoft.com/office/powerpoint/2010/main" val="3075537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CE9B24F-C820-4BBE-B246-A6896BFDA81A}" type="datetimeFigureOut">
              <a:rPr lang="en-US" smtClean="0"/>
              <a:t>5/30/24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C8E4DC-7F0F-46F0-BCE1-B3549D403273}" type="slidenum">
              <a:rPr lang="en-US" smtClean="0"/>
              <a:t>‹#›</a:t>
            </a:fld>
            <a:endParaRPr lang="en-US"/>
          </a:p>
        </p:txBody>
      </p:sp>
    </p:spTree>
    <p:extLst>
      <p:ext uri="{BB962C8B-B14F-4D97-AF65-F5344CB8AC3E}">
        <p14:creationId xmlns:p14="http://schemas.microsoft.com/office/powerpoint/2010/main" val="237020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E9B24F-C820-4BBE-B246-A6896BFDA81A}" type="datetimeFigureOut">
              <a:rPr lang="en-US" smtClean="0"/>
              <a:t>5/30/24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C8E4DC-7F0F-46F0-BCE1-B3549D403273}" type="slidenum">
              <a:rPr lang="en-US" smtClean="0"/>
              <a:t>‹#›</a:t>
            </a:fld>
            <a:endParaRPr lang="en-US"/>
          </a:p>
        </p:txBody>
      </p:sp>
    </p:spTree>
    <p:extLst>
      <p:ext uri="{BB962C8B-B14F-4D97-AF65-F5344CB8AC3E}">
        <p14:creationId xmlns:p14="http://schemas.microsoft.com/office/powerpoint/2010/main" val="2219574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FCE9B24F-C820-4BBE-B246-A6896BFDA81A}" type="datetimeFigureOut">
              <a:rPr lang="en-US" smtClean="0"/>
              <a:t>5/30/24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C8E4DC-7F0F-46F0-BCE1-B3549D403273}" type="slidenum">
              <a:rPr lang="en-US" smtClean="0"/>
              <a:t>‹#›</a:t>
            </a:fld>
            <a:endParaRPr lang="en-US"/>
          </a:p>
        </p:txBody>
      </p:sp>
    </p:spTree>
    <p:extLst>
      <p:ext uri="{BB962C8B-B14F-4D97-AF65-F5344CB8AC3E}">
        <p14:creationId xmlns:p14="http://schemas.microsoft.com/office/powerpoint/2010/main" val="229675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FCE9B24F-C820-4BBE-B246-A6896BFDA81A}" type="datetimeFigureOut">
              <a:rPr lang="en-US" smtClean="0"/>
              <a:t>5/30/24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C8E4DC-7F0F-46F0-BCE1-B3549D403273}" type="slidenum">
              <a:rPr lang="en-US" smtClean="0"/>
              <a:t>‹#›</a:t>
            </a:fld>
            <a:endParaRPr lang="en-US"/>
          </a:p>
        </p:txBody>
      </p:sp>
    </p:spTree>
    <p:extLst>
      <p:ext uri="{BB962C8B-B14F-4D97-AF65-F5344CB8AC3E}">
        <p14:creationId xmlns:p14="http://schemas.microsoft.com/office/powerpoint/2010/main" val="2776161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FCE9B24F-C820-4BBE-B246-A6896BFDA81A}" type="datetimeFigureOut">
              <a:rPr lang="en-US" smtClean="0"/>
              <a:t>5/30/24</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C5C8E4DC-7F0F-46F0-BCE1-B3549D403273}" type="slidenum">
              <a:rPr lang="en-US" smtClean="0"/>
              <a:t>‹#›</a:t>
            </a:fld>
            <a:endParaRPr lang="en-US"/>
          </a:p>
        </p:txBody>
      </p:sp>
    </p:spTree>
    <p:extLst>
      <p:ext uri="{BB962C8B-B14F-4D97-AF65-F5344CB8AC3E}">
        <p14:creationId xmlns:p14="http://schemas.microsoft.com/office/powerpoint/2010/main" val="34438877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diagramColors" Target="../diagrams/colors1.xml"/><Relationship Id="rId3" Type="http://schemas.openxmlformats.org/officeDocument/2006/relationships/image" Target="../media/image1.png"/><Relationship Id="rId21" Type="http://schemas.openxmlformats.org/officeDocument/2006/relationships/image" Target="../media/image14.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diagramQuickStyle" Target="../diagrams/quickStyle1.xml"/><Relationship Id="rId25" Type="http://schemas.openxmlformats.org/officeDocument/2006/relationships/image" Target="../media/image18.png"/><Relationship Id="rId2" Type="http://schemas.openxmlformats.org/officeDocument/2006/relationships/notesSlide" Target="../notesSlides/notesSlide1.xml"/><Relationship Id="rId16" Type="http://schemas.openxmlformats.org/officeDocument/2006/relationships/diagramLayout" Target="../diagrams/layout1.xml"/><Relationship Id="rId20"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17.jpeg"/><Relationship Id="rId5" Type="http://schemas.openxmlformats.org/officeDocument/2006/relationships/image" Target="../media/image3.png"/><Relationship Id="rId15" Type="http://schemas.openxmlformats.org/officeDocument/2006/relationships/diagramData" Target="../diagrams/data1.xml"/><Relationship Id="rId23" Type="http://schemas.openxmlformats.org/officeDocument/2006/relationships/image" Target="../media/image16.png"/><Relationship Id="rId10" Type="http://schemas.openxmlformats.org/officeDocument/2006/relationships/image" Target="../media/image8.png"/><Relationship Id="rId19"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15.png"/></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png"/><Relationship Id="rId7" Type="http://schemas.openxmlformats.org/officeDocument/2006/relationships/image" Target="../media/image37.jpeg"/><Relationship Id="rId12"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44.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5.jpeg"/><Relationship Id="rId9"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21.png"/><Relationship Id="rId12" Type="http://schemas.openxmlformats.org/officeDocument/2006/relationships/image" Target="../media/image32.pn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1.png"/><Relationship Id="rId5" Type="http://schemas.openxmlformats.org/officeDocument/2006/relationships/image" Target="../media/image27.png"/><Relationship Id="rId15" Type="http://schemas.openxmlformats.org/officeDocument/2006/relationships/image" Target="../media/image22.pn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7.png"/><Relationship Id="rId1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eg"/></Relationships>
</file>

<file path=ppt/slides/_rels/slide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45.png"/><Relationship Id="rId3" Type="http://schemas.openxmlformats.org/officeDocument/2006/relationships/image" Target="../media/image38.png"/><Relationship Id="rId7" Type="http://schemas.openxmlformats.org/officeDocument/2006/relationships/image" Target="../media/image40.png"/><Relationship Id="rId12" Type="http://schemas.openxmlformats.org/officeDocument/2006/relationships/image" Target="../media/image44.png"/><Relationship Id="rId2" Type="http://schemas.openxmlformats.org/officeDocument/2006/relationships/notesSlide" Target="../notesSlides/notesSlide4.xml"/><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3.png"/><Relationship Id="rId5" Type="http://schemas.openxmlformats.org/officeDocument/2006/relationships/image" Target="../media/image35.jpeg"/><Relationship Id="rId15" Type="http://schemas.microsoft.com/office/2007/relationships/hdphoto" Target="../media/hdphoto1.wdp"/><Relationship Id="rId10" Type="http://schemas.openxmlformats.org/officeDocument/2006/relationships/image" Target="../media/image42.png"/><Relationship Id="rId4" Type="http://schemas.openxmlformats.org/officeDocument/2006/relationships/image" Target="../media/image2.png"/><Relationship Id="rId9" Type="http://schemas.openxmlformats.org/officeDocument/2006/relationships/image" Target="../media/image41.png"/><Relationship Id="rId1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 name="Table 234">
            <a:extLst>
              <a:ext uri="{FF2B5EF4-FFF2-40B4-BE49-F238E27FC236}">
                <a16:creationId xmlns:a16="http://schemas.microsoft.com/office/drawing/2014/main" id="{4EF37731-FFA7-1A0E-14B0-A487ED5C92A8}"/>
              </a:ext>
            </a:extLst>
          </p:cNvPr>
          <p:cNvGraphicFramePr>
            <a:graphicFrameLocks noGrp="1"/>
          </p:cNvGraphicFramePr>
          <p:nvPr>
            <p:extLst>
              <p:ext uri="{D42A27DB-BD31-4B8C-83A1-F6EECF244321}">
                <p14:modId xmlns:p14="http://schemas.microsoft.com/office/powerpoint/2010/main" val="389122970"/>
              </p:ext>
            </p:extLst>
          </p:nvPr>
        </p:nvGraphicFramePr>
        <p:xfrm>
          <a:off x="39909233" y="20033794"/>
          <a:ext cx="3218286" cy="3648260"/>
        </p:xfrm>
        <a:graphic>
          <a:graphicData uri="http://schemas.openxmlformats.org/drawingml/2006/table">
            <a:tbl>
              <a:tblPr firstRow="1" bandRow="1">
                <a:tableStyleId>{073A0DAA-6AF3-43AB-8588-CEC1D06C72B9}</a:tableStyleId>
              </a:tblPr>
              <a:tblGrid>
                <a:gridCol w="1609143">
                  <a:extLst>
                    <a:ext uri="{9D8B030D-6E8A-4147-A177-3AD203B41FA5}">
                      <a16:colId xmlns:a16="http://schemas.microsoft.com/office/drawing/2014/main" val="478301199"/>
                    </a:ext>
                  </a:extLst>
                </a:gridCol>
                <a:gridCol w="1609143">
                  <a:extLst>
                    <a:ext uri="{9D8B030D-6E8A-4147-A177-3AD203B41FA5}">
                      <a16:colId xmlns:a16="http://schemas.microsoft.com/office/drawing/2014/main" val="3796175696"/>
                    </a:ext>
                  </a:extLst>
                </a:gridCol>
              </a:tblGrid>
              <a:tr h="521180">
                <a:tc>
                  <a:txBody>
                    <a:bodyPr/>
                    <a:lstStyle/>
                    <a:p>
                      <a:pPr algn="ctr"/>
                      <a:endParaRPr lang="en-US" sz="2800"/>
                    </a:p>
                  </a:txBody>
                  <a:tcPr/>
                </a:tc>
                <a:tc>
                  <a:txBody>
                    <a:bodyPr/>
                    <a:lstStyle/>
                    <a:p>
                      <a:pPr algn="ctr"/>
                      <a:r>
                        <a:rPr lang="en-US" sz="2800"/>
                        <a:t>%</a:t>
                      </a:r>
                    </a:p>
                  </a:txBody>
                  <a:tcPr/>
                </a:tc>
                <a:extLst>
                  <a:ext uri="{0D108BD9-81ED-4DB2-BD59-A6C34878D82A}">
                    <a16:rowId xmlns:a16="http://schemas.microsoft.com/office/drawing/2014/main" val="627542622"/>
                  </a:ext>
                </a:extLst>
              </a:tr>
              <a:tr h="521180">
                <a:tc>
                  <a:txBody>
                    <a:bodyPr/>
                    <a:lstStyle/>
                    <a:p>
                      <a:pPr algn="ctr"/>
                      <a:r>
                        <a:rPr lang="en-US" sz="2800"/>
                        <a:t>{IV}</a:t>
                      </a:r>
                    </a:p>
                  </a:txBody>
                  <a:tcPr/>
                </a:tc>
                <a:tc>
                  <a:txBody>
                    <a:bodyPr/>
                    <a:lstStyle/>
                    <a:p>
                      <a:pPr algn="ctr"/>
                      <a:r>
                        <a:rPr lang="en-US" sz="2800"/>
                        <a:t>54.8</a:t>
                      </a:r>
                    </a:p>
                  </a:txBody>
                  <a:tcPr/>
                </a:tc>
                <a:extLst>
                  <a:ext uri="{0D108BD9-81ED-4DB2-BD59-A6C34878D82A}">
                    <a16:rowId xmlns:a16="http://schemas.microsoft.com/office/drawing/2014/main" val="1159747140"/>
                  </a:ext>
                </a:extLst>
              </a:tr>
              <a:tr h="521180">
                <a:tc>
                  <a:txBody>
                    <a:bodyPr/>
                    <a:lstStyle/>
                    <a:p>
                      <a:pPr algn="ctr"/>
                      <a:r>
                        <a:rPr lang="en-US" sz="2800"/>
                        <a:t>{V}</a:t>
                      </a:r>
                    </a:p>
                  </a:txBody>
                  <a:tcPr/>
                </a:tc>
                <a:tc>
                  <a:txBody>
                    <a:bodyPr/>
                    <a:lstStyle/>
                    <a:p>
                      <a:pPr algn="ctr"/>
                      <a:r>
                        <a:rPr lang="en-US" sz="2800"/>
                        <a:t>19.2</a:t>
                      </a:r>
                    </a:p>
                  </a:txBody>
                  <a:tcPr/>
                </a:tc>
                <a:extLst>
                  <a:ext uri="{0D108BD9-81ED-4DB2-BD59-A6C34878D82A}">
                    <a16:rowId xmlns:a16="http://schemas.microsoft.com/office/drawing/2014/main" val="3363404325"/>
                  </a:ext>
                </a:extLst>
              </a:tr>
              <a:tr h="521180">
                <a:tc>
                  <a:txBody>
                    <a:bodyPr/>
                    <a:lstStyle/>
                    <a:p>
                      <a:pPr algn="ctr"/>
                      <a:r>
                        <a:rPr lang="en-US" sz="2800"/>
                        <a:t>{IV, III, V}</a:t>
                      </a:r>
                    </a:p>
                  </a:txBody>
                  <a:tcPr/>
                </a:tc>
                <a:tc>
                  <a:txBody>
                    <a:bodyPr/>
                    <a:lstStyle/>
                    <a:p>
                      <a:pPr algn="ctr"/>
                      <a:r>
                        <a:rPr lang="en-US" sz="2800" dirty="0"/>
                        <a:t>11.3</a:t>
                      </a:r>
                    </a:p>
                  </a:txBody>
                  <a:tcPr/>
                </a:tc>
                <a:extLst>
                  <a:ext uri="{0D108BD9-81ED-4DB2-BD59-A6C34878D82A}">
                    <a16:rowId xmlns:a16="http://schemas.microsoft.com/office/drawing/2014/main" val="2128349204"/>
                  </a:ext>
                </a:extLst>
              </a:tr>
              <a:tr h="521180">
                <a:tc>
                  <a:txBody>
                    <a:bodyPr/>
                    <a:lstStyle/>
                    <a:p>
                      <a:pPr algn="ctr"/>
                      <a:r>
                        <a:rPr lang="en-US" sz="2800"/>
                        <a:t>{IV, V}</a:t>
                      </a:r>
                    </a:p>
                  </a:txBody>
                  <a:tcPr/>
                </a:tc>
                <a:tc>
                  <a:txBody>
                    <a:bodyPr/>
                    <a:lstStyle/>
                    <a:p>
                      <a:pPr algn="ctr"/>
                      <a:r>
                        <a:rPr lang="en-US" sz="2800"/>
                        <a:t>5.5</a:t>
                      </a:r>
                    </a:p>
                  </a:txBody>
                  <a:tcPr/>
                </a:tc>
                <a:extLst>
                  <a:ext uri="{0D108BD9-81ED-4DB2-BD59-A6C34878D82A}">
                    <a16:rowId xmlns:a16="http://schemas.microsoft.com/office/drawing/2014/main" val="2750815259"/>
                  </a:ext>
                </a:extLst>
              </a:tr>
              <a:tr h="521180">
                <a:tc>
                  <a:txBody>
                    <a:bodyPr/>
                    <a:lstStyle/>
                    <a:p>
                      <a:pPr algn="ctr"/>
                      <a:r>
                        <a:rPr lang="en-US" sz="2400"/>
                        <a:t>{Smear, V}</a:t>
                      </a:r>
                    </a:p>
                  </a:txBody>
                  <a:tcPr/>
                </a:tc>
                <a:tc>
                  <a:txBody>
                    <a:bodyPr/>
                    <a:lstStyle/>
                    <a:p>
                      <a:pPr algn="ctr"/>
                      <a:r>
                        <a:rPr lang="en-US" sz="2800"/>
                        <a:t>5.0</a:t>
                      </a:r>
                    </a:p>
                  </a:txBody>
                  <a:tcPr/>
                </a:tc>
                <a:extLst>
                  <a:ext uri="{0D108BD9-81ED-4DB2-BD59-A6C34878D82A}">
                    <a16:rowId xmlns:a16="http://schemas.microsoft.com/office/drawing/2014/main" val="898162920"/>
                  </a:ext>
                </a:extLst>
              </a:tr>
              <a:tr h="521180">
                <a:tc>
                  <a:txBody>
                    <a:bodyPr/>
                    <a:lstStyle/>
                    <a:p>
                      <a:pPr algn="ctr"/>
                      <a:r>
                        <a:rPr lang="en-US" sz="2800"/>
                        <a:t>{III}</a:t>
                      </a:r>
                    </a:p>
                  </a:txBody>
                  <a:tcPr/>
                </a:tc>
                <a:tc>
                  <a:txBody>
                    <a:bodyPr/>
                    <a:lstStyle/>
                    <a:p>
                      <a:pPr algn="ctr"/>
                      <a:r>
                        <a:rPr lang="en-US" sz="2800" dirty="0"/>
                        <a:t>2.6</a:t>
                      </a:r>
                    </a:p>
                  </a:txBody>
                  <a:tcPr/>
                </a:tc>
                <a:extLst>
                  <a:ext uri="{0D108BD9-81ED-4DB2-BD59-A6C34878D82A}">
                    <a16:rowId xmlns:a16="http://schemas.microsoft.com/office/drawing/2014/main" val="3691800478"/>
                  </a:ext>
                </a:extLst>
              </a:tr>
            </a:tbl>
          </a:graphicData>
        </a:graphic>
      </p:graphicFrame>
      <p:pic>
        <p:nvPicPr>
          <p:cNvPr id="86" name="Picture 85" descr="A diagram of a block diagram&#10;&#10;Description automatically generated">
            <a:extLst>
              <a:ext uri="{FF2B5EF4-FFF2-40B4-BE49-F238E27FC236}">
                <a16:creationId xmlns:a16="http://schemas.microsoft.com/office/drawing/2014/main" id="{48B957A1-5E4A-6A39-C0E7-1EA87789300A}"/>
              </a:ext>
            </a:extLst>
          </p:cNvPr>
          <p:cNvPicPr>
            <a:picLocks noChangeAspect="1"/>
          </p:cNvPicPr>
          <p:nvPr/>
        </p:nvPicPr>
        <p:blipFill>
          <a:blip r:embed="rId3"/>
          <a:stretch>
            <a:fillRect/>
          </a:stretch>
        </p:blipFill>
        <p:spPr>
          <a:xfrm>
            <a:off x="30318116" y="15333260"/>
            <a:ext cx="9592851" cy="2123577"/>
          </a:xfrm>
          <a:prstGeom prst="rect">
            <a:avLst/>
          </a:prstGeom>
        </p:spPr>
      </p:pic>
      <p:sp>
        <p:nvSpPr>
          <p:cNvPr id="7" name="Rectangle 6">
            <a:extLst>
              <a:ext uri="{FF2B5EF4-FFF2-40B4-BE49-F238E27FC236}">
                <a16:creationId xmlns:a16="http://schemas.microsoft.com/office/drawing/2014/main" id="{2F2B4F26-712D-87E1-D3A3-9B44018ACFAD}"/>
              </a:ext>
            </a:extLst>
          </p:cNvPr>
          <p:cNvSpPr/>
          <p:nvPr/>
        </p:nvSpPr>
        <p:spPr>
          <a:xfrm>
            <a:off x="14202590" y="27070167"/>
            <a:ext cx="29688610" cy="5877186"/>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4674530-73C2-F1CB-3FB5-CD999B3FD63E}"/>
              </a:ext>
            </a:extLst>
          </p:cNvPr>
          <p:cNvSpPr/>
          <p:nvPr/>
        </p:nvSpPr>
        <p:spPr>
          <a:xfrm>
            <a:off x="13552183" y="-23049"/>
            <a:ext cx="30339017" cy="8768939"/>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a:ea typeface="Calibri"/>
                <a:cs typeface="Calibri"/>
              </a:rPr>
              <a:t>x</a:t>
            </a:r>
            <a:endParaRPr lang="en-US"/>
          </a:p>
        </p:txBody>
      </p:sp>
      <p:sp>
        <p:nvSpPr>
          <p:cNvPr id="9" name="Rectangle 8">
            <a:extLst>
              <a:ext uri="{FF2B5EF4-FFF2-40B4-BE49-F238E27FC236}">
                <a16:creationId xmlns:a16="http://schemas.microsoft.com/office/drawing/2014/main" id="{FAFB4FB2-4E7E-7BEC-8C5F-084D3FBF0CB9}"/>
              </a:ext>
            </a:extLst>
          </p:cNvPr>
          <p:cNvSpPr/>
          <p:nvPr/>
        </p:nvSpPr>
        <p:spPr>
          <a:xfrm>
            <a:off x="-30480" y="-30480"/>
            <a:ext cx="14491044" cy="32977832"/>
          </a:xfrm>
          <a:prstGeom prst="rect">
            <a:avLst/>
          </a:prstGeom>
          <a:solidFill>
            <a:srgbClr val="A51417"/>
          </a:solidFill>
          <a:ln>
            <a:solidFill>
              <a:srgbClr val="740E1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3">
            <a:extLst>
              <a:ext uri="{FF2B5EF4-FFF2-40B4-BE49-F238E27FC236}">
                <a16:creationId xmlns:a16="http://schemas.microsoft.com/office/drawing/2014/main" id="{5190E720-342B-CADA-6306-740EA834B1A6}"/>
              </a:ext>
            </a:extLst>
          </p:cNvPr>
          <p:cNvSpPr txBox="1">
            <a:spLocks/>
          </p:cNvSpPr>
          <p:nvPr/>
        </p:nvSpPr>
        <p:spPr>
          <a:xfrm>
            <a:off x="5349262" y="546057"/>
            <a:ext cx="9146473" cy="577331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spcBef>
                <a:spcPts val="1000"/>
              </a:spcBef>
              <a:spcAft>
                <a:spcPts val="1000"/>
              </a:spcAft>
            </a:pPr>
            <a:r>
              <a:rPr lang="en-US" sz="8800" b="1" dirty="0">
                <a:solidFill>
                  <a:schemeClr val="bg1"/>
                </a:solidFill>
                <a:latin typeface="Source Sans Pro"/>
                <a:ea typeface="Source Sans Pro"/>
              </a:rPr>
              <a:t>Conformal</a:t>
            </a:r>
            <a:br>
              <a:rPr lang="en-US" sz="8800" b="1" dirty="0">
                <a:latin typeface="Source Sans Pro"/>
                <a:ea typeface="Source Sans Pro"/>
              </a:rPr>
            </a:br>
            <a:r>
              <a:rPr lang="en-US" sz="8800" b="1" dirty="0">
                <a:solidFill>
                  <a:schemeClr val="bg1"/>
                </a:solidFill>
                <a:latin typeface="Source Sans Pro"/>
                <a:ea typeface="Source Sans Pro"/>
              </a:rPr>
              <a:t>Prediction and Large Language</a:t>
            </a:r>
            <a:br>
              <a:rPr lang="en-US" sz="8800" b="1" dirty="0">
                <a:latin typeface="Source Sans Pro"/>
                <a:ea typeface="Source Sans Pro"/>
              </a:rPr>
            </a:br>
            <a:r>
              <a:rPr lang="en-US" sz="8800" b="1" dirty="0">
                <a:solidFill>
                  <a:schemeClr val="bg1"/>
                </a:solidFill>
                <a:latin typeface="Source Sans Pro"/>
                <a:ea typeface="Source Sans Pro"/>
              </a:rPr>
              <a:t>Models for </a:t>
            </a:r>
            <a:br>
              <a:rPr lang="en-US" sz="8800" b="1" dirty="0">
                <a:latin typeface="Source Sans Pro"/>
                <a:ea typeface="Source Sans Pro"/>
              </a:rPr>
            </a:br>
            <a:r>
              <a:rPr lang="en-US" sz="8800" b="1" dirty="0">
                <a:solidFill>
                  <a:schemeClr val="bg1"/>
                </a:solidFill>
                <a:latin typeface="Source Sans Pro"/>
                <a:ea typeface="Source Sans Pro"/>
              </a:rPr>
              <a:t>Medical Coding</a:t>
            </a:r>
            <a:endParaRPr lang="en-US" sz="8800" dirty="0">
              <a:solidFill>
                <a:schemeClr val="bg1"/>
              </a:solidFill>
              <a:latin typeface="Calibri Light" panose="020F0302020204030204"/>
              <a:ea typeface="Source Sans Pro"/>
              <a:cs typeface="Calibri Light" panose="020F0302020204030204"/>
            </a:endParaRPr>
          </a:p>
        </p:txBody>
      </p:sp>
      <p:sp>
        <p:nvSpPr>
          <p:cNvPr id="3" name="Rectangle 2">
            <a:extLst>
              <a:ext uri="{FF2B5EF4-FFF2-40B4-BE49-F238E27FC236}">
                <a16:creationId xmlns:a16="http://schemas.microsoft.com/office/drawing/2014/main" id="{FD4E2C93-687D-767F-AFCE-2AF90C05AAA6}"/>
              </a:ext>
            </a:extLst>
          </p:cNvPr>
          <p:cNvSpPr/>
          <p:nvPr/>
        </p:nvSpPr>
        <p:spPr>
          <a:xfrm>
            <a:off x="-45702" y="8668046"/>
            <a:ext cx="14472234" cy="184152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1A3EF2F-291A-D8EC-3DCB-108DCA7F5B41}"/>
              </a:ext>
            </a:extLst>
          </p:cNvPr>
          <p:cNvPicPr>
            <a:picLocks noChangeAspect="1"/>
          </p:cNvPicPr>
          <p:nvPr/>
        </p:nvPicPr>
        <p:blipFill>
          <a:blip r:embed="rId4"/>
          <a:stretch>
            <a:fillRect/>
          </a:stretch>
        </p:blipFill>
        <p:spPr>
          <a:xfrm>
            <a:off x="265043" y="793805"/>
            <a:ext cx="4933652" cy="5419545"/>
          </a:xfrm>
          <a:prstGeom prst="rect">
            <a:avLst/>
          </a:prstGeom>
        </p:spPr>
      </p:pic>
      <p:sp>
        <p:nvSpPr>
          <p:cNvPr id="6" name="Title 3">
            <a:extLst>
              <a:ext uri="{FF2B5EF4-FFF2-40B4-BE49-F238E27FC236}">
                <a16:creationId xmlns:a16="http://schemas.microsoft.com/office/drawing/2014/main" id="{7FB4D40C-175F-8097-6BEA-802FE61AA241}"/>
              </a:ext>
            </a:extLst>
          </p:cNvPr>
          <p:cNvSpPr txBox="1">
            <a:spLocks/>
          </p:cNvSpPr>
          <p:nvPr/>
        </p:nvSpPr>
        <p:spPr>
          <a:xfrm>
            <a:off x="266950" y="7310650"/>
            <a:ext cx="14314068" cy="1123743"/>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5400">
                <a:solidFill>
                  <a:schemeClr val="bg1"/>
                </a:solidFill>
                <a:latin typeface="Source Sans Pro" panose="020B0503030403020204" pitchFamily="34" charset="0"/>
                <a:ea typeface="Source Sans Pro" panose="020B0503030403020204" pitchFamily="34" charset="0"/>
              </a:rPr>
              <a:t>Christopher Snyder, MD PhD</a:t>
            </a:r>
          </a:p>
          <a:p>
            <a:pPr algn="l"/>
            <a:r>
              <a:rPr lang="en-US" sz="3600">
                <a:solidFill>
                  <a:schemeClr val="bg1"/>
                </a:solidFill>
                <a:latin typeface="Source Sans Pro" panose="020B0503030403020204" pitchFamily="34" charset="0"/>
                <a:ea typeface="Source Sans Pro" panose="020B0503030403020204" pitchFamily="34" charset="0"/>
              </a:rPr>
              <a:t>Department of Pathology &amp; Immunology</a:t>
            </a:r>
          </a:p>
          <a:p>
            <a:pPr algn="l"/>
            <a:r>
              <a:rPr lang="en-US" sz="3600">
                <a:solidFill>
                  <a:schemeClr val="bg1"/>
                </a:solidFill>
                <a:latin typeface="Source Sans Pro" panose="020B0503030403020204" pitchFamily="34" charset="0"/>
                <a:ea typeface="Source Sans Pro" panose="020B0503030403020204" pitchFamily="34" charset="0"/>
              </a:rPr>
              <a:t>Washington University in St. Louis School of Medicine, St. Louis, MO</a:t>
            </a:r>
            <a:endParaRPr lang="en-US" sz="2400">
              <a:solidFill>
                <a:schemeClr val="bg1"/>
              </a:solidFill>
              <a:latin typeface="Source Sans Pro" panose="020B0503030403020204" pitchFamily="34" charset="0"/>
              <a:ea typeface="Source Sans Pro" panose="020B0503030403020204" pitchFamily="34" charset="0"/>
            </a:endParaRPr>
          </a:p>
        </p:txBody>
      </p:sp>
      <p:sp>
        <p:nvSpPr>
          <p:cNvPr id="11" name="Title 3">
            <a:extLst>
              <a:ext uri="{FF2B5EF4-FFF2-40B4-BE49-F238E27FC236}">
                <a16:creationId xmlns:a16="http://schemas.microsoft.com/office/drawing/2014/main" id="{9CFC3BE7-2B50-924F-6840-208E5BC24324}"/>
              </a:ext>
            </a:extLst>
          </p:cNvPr>
          <p:cNvSpPr txBox="1">
            <a:spLocks/>
          </p:cNvSpPr>
          <p:nvPr/>
        </p:nvSpPr>
        <p:spPr>
          <a:xfrm>
            <a:off x="272190" y="27384252"/>
            <a:ext cx="14176279" cy="5506198"/>
          </a:xfrm>
          <a:prstGeom prst="rect">
            <a:avLst/>
          </a:prstGeom>
        </p:spPr>
        <p:txBody>
          <a:bodyPr vert="horz" lIns="91440" tIns="45720" rIns="91440" bIns="45720" rtlCol="0" anchor="t">
            <a:normAutofit fontScale="92500" lnSpcReduction="20000"/>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endParaRPr lang="en-US" sz="4400" b="1">
              <a:solidFill>
                <a:schemeClr val="bg1"/>
              </a:solidFill>
              <a:latin typeface="Source Sans Pro"/>
              <a:ea typeface="Source Sans Pro"/>
            </a:endParaRPr>
          </a:p>
          <a:p>
            <a:pPr algn="l"/>
            <a:r>
              <a:rPr lang="en-US" sz="4400" b="1">
                <a:solidFill>
                  <a:schemeClr val="bg1"/>
                </a:solidFill>
                <a:latin typeface="Source Sans Pro"/>
                <a:ea typeface="Source Sans Pro"/>
              </a:rPr>
              <a:t>Abstract </a:t>
            </a:r>
            <a:endParaRPr lang="en-US">
              <a:solidFill>
                <a:schemeClr val="bg1"/>
              </a:solidFill>
              <a:cs typeface="Calibri Light"/>
            </a:endParaRPr>
          </a:p>
          <a:p>
            <a:pPr algn="l"/>
            <a:endParaRPr lang="en-US" sz="4400">
              <a:solidFill>
                <a:schemeClr val="bg1"/>
              </a:solidFill>
              <a:ea typeface="+mj-lt"/>
              <a:cs typeface="+mj-lt"/>
            </a:endParaRPr>
          </a:p>
          <a:p>
            <a:pPr algn="l"/>
            <a:r>
              <a:rPr lang="en-US" sz="4400">
                <a:solidFill>
                  <a:schemeClr val="bg1"/>
                </a:solidFill>
                <a:ea typeface="+mj-lt"/>
                <a:cs typeface="+mj-lt"/>
              </a:rPr>
              <a:t>Through fine tuning a language model on pathology report text alone, we can achieve 95% prediction accuracy of the top 5 most common CPT codes on our dataset. We also show the utility of conformal prediction, which allows us to raise our accuracy to 99.0% when we allow the model to abstain on making a prediction on 24% of the data. This is a value that is determined by a separate threshold on the scalar value of the predictor on the aforementioned validation set.  </a:t>
            </a:r>
            <a:endParaRPr lang="en-US" sz="9600">
              <a:solidFill>
                <a:schemeClr val="bg1"/>
              </a:solidFill>
              <a:cs typeface="Calibri Light"/>
            </a:endParaRPr>
          </a:p>
        </p:txBody>
      </p:sp>
      <p:sp>
        <p:nvSpPr>
          <p:cNvPr id="15" name="Title 3">
            <a:extLst>
              <a:ext uri="{FF2B5EF4-FFF2-40B4-BE49-F238E27FC236}">
                <a16:creationId xmlns:a16="http://schemas.microsoft.com/office/drawing/2014/main" id="{A1915B81-F4CA-E64D-CC7E-069EF5883456}"/>
              </a:ext>
            </a:extLst>
          </p:cNvPr>
          <p:cNvSpPr txBox="1">
            <a:spLocks/>
          </p:cNvSpPr>
          <p:nvPr/>
        </p:nvSpPr>
        <p:spPr>
          <a:xfrm>
            <a:off x="14896115" y="597253"/>
            <a:ext cx="28603001" cy="7448314"/>
          </a:xfrm>
          <a:prstGeom prst="rect">
            <a:avLst/>
          </a:prstGeom>
        </p:spPr>
        <p:txBody>
          <a:bodyPr vert="horz" lIns="91440" tIns="45720" rIns="91440" bIns="45720" rtlCol="0" anchor="t">
            <a:norm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marL="857250" indent="-857250" algn="l">
              <a:buFont typeface="Arial" panose="020B0604020202020204" pitchFamily="34" charset="0"/>
              <a:buChar char="•"/>
            </a:pPr>
            <a:r>
              <a:rPr lang="en-US" sz="6600">
                <a:solidFill>
                  <a:sysClr val="windowText" lastClr="000000"/>
                </a:solidFill>
                <a:latin typeface="Source Sans Pro"/>
                <a:ea typeface="Source Sans Pro"/>
              </a:rPr>
              <a:t>Large Language Models (LLMs) promise efficiencies, but many applications are high-stakes, such as CPT procedure coding from Pathology reports.</a:t>
            </a:r>
            <a:endParaRPr lang="en-US" sz="6600">
              <a:solidFill>
                <a:sysClr val="windowText" lastClr="000000"/>
              </a:solidFill>
              <a:latin typeface="Source Sans Pro" panose="020B0503030403020204" pitchFamily="34" charset="0"/>
              <a:ea typeface="Source Sans Pro" panose="020B0503030403020204" pitchFamily="34" charset="0"/>
            </a:endParaRPr>
          </a:p>
          <a:p>
            <a:pPr marL="857250" indent="-857250" algn="l">
              <a:buFont typeface="Arial" panose="020B0604020202020204" pitchFamily="34" charset="0"/>
              <a:buChar char="•"/>
            </a:pPr>
            <a:endParaRPr lang="en-US" sz="6600">
              <a:solidFill>
                <a:sysClr val="windowText" lastClr="000000"/>
              </a:solidFill>
              <a:latin typeface="Source Sans Pro" panose="020B0503030403020204" pitchFamily="34" charset="0"/>
              <a:ea typeface="Source Sans Pro" panose="020B0503030403020204" pitchFamily="34" charset="0"/>
            </a:endParaRPr>
          </a:p>
          <a:p>
            <a:pPr marL="857250" indent="-857250" algn="l">
              <a:buFont typeface="Arial" panose="020B0604020202020204" pitchFamily="34" charset="0"/>
              <a:buChar char="•"/>
            </a:pPr>
            <a:r>
              <a:rPr lang="en-US" sz="6600">
                <a:solidFill>
                  <a:sysClr val="windowText" lastClr="000000"/>
                </a:solidFill>
                <a:latin typeface="Source Sans Pro"/>
                <a:ea typeface="Source Sans Pro"/>
              </a:rPr>
              <a:t>We introduce a calibration procedure called “Conformal Prediction (CP)” that measures experimental uncertainty in the classification process.</a:t>
            </a:r>
            <a:endParaRPr lang="en-US" sz="6600">
              <a:solidFill>
                <a:sysClr val="windowText" lastClr="000000"/>
              </a:solidFill>
              <a:latin typeface="Source Sans Pro" panose="020B0503030403020204" pitchFamily="34" charset="0"/>
              <a:ea typeface="Source Sans Pro" panose="020B0503030403020204" pitchFamily="34" charset="0"/>
            </a:endParaRPr>
          </a:p>
          <a:p>
            <a:pPr algn="l"/>
            <a:endParaRPr lang="en-US" sz="6600">
              <a:solidFill>
                <a:sysClr val="windowText" lastClr="000000"/>
              </a:solidFill>
              <a:latin typeface="Source Sans Pro" panose="020B0503030403020204" pitchFamily="34" charset="0"/>
              <a:ea typeface="Source Sans Pro" panose="020B0503030403020204" pitchFamily="34" charset="0"/>
            </a:endParaRPr>
          </a:p>
          <a:p>
            <a:pPr marL="857250" indent="-857250" algn="l">
              <a:buFont typeface="Arial" panose="020B0604020202020204" pitchFamily="34" charset="0"/>
              <a:buChar char="•"/>
            </a:pPr>
            <a:r>
              <a:rPr lang="en-US" sz="6600">
                <a:solidFill>
                  <a:sysClr val="windowText" lastClr="000000"/>
                </a:solidFill>
                <a:latin typeface="Source Sans Pro" panose="020B0503030403020204" pitchFamily="34" charset="0"/>
                <a:ea typeface="Source Sans Pro" panose="020B0503030403020204" pitchFamily="34" charset="0"/>
              </a:rPr>
              <a:t>We use holdout data to adapt a 95% accurate LLM CPT coder into a selective 99% accurate coder (without modifying any weights).</a:t>
            </a:r>
          </a:p>
          <a:p>
            <a:pPr marL="1314450" lvl="1" indent="-857250">
              <a:buFont typeface="Arial" panose="020B0604020202020204" pitchFamily="34" charset="0"/>
              <a:buChar char="•"/>
            </a:pPr>
            <a:endParaRPr lang="en-US" sz="100">
              <a:solidFill>
                <a:sysClr val="windowText" lastClr="000000"/>
              </a:solidFill>
              <a:latin typeface="Source Sans Pro" panose="020B0503030403020204" pitchFamily="34" charset="0"/>
              <a:ea typeface="Source Sans Pro" panose="020B0503030403020204" pitchFamily="34" charset="0"/>
            </a:endParaRPr>
          </a:p>
          <a:p>
            <a:pPr lvl="1"/>
            <a:r>
              <a:rPr lang="en-US" sz="100">
                <a:solidFill>
                  <a:sysClr val="windowText" lastClr="000000"/>
                </a:solidFill>
                <a:latin typeface="Source Sans Pro" panose="020B0503030403020204" pitchFamily="34" charset="0"/>
                <a:ea typeface="Source Sans Pro" panose="020B0503030403020204" pitchFamily="34" charset="0"/>
              </a:rPr>
              <a:t>E</a:t>
            </a:r>
          </a:p>
        </p:txBody>
      </p:sp>
      <p:sp>
        <p:nvSpPr>
          <p:cNvPr id="16" name="Title 3">
            <a:extLst>
              <a:ext uri="{FF2B5EF4-FFF2-40B4-BE49-F238E27FC236}">
                <a16:creationId xmlns:a16="http://schemas.microsoft.com/office/drawing/2014/main" id="{58FBEBB2-FBAB-D209-AD7B-1943D56F9DC2}"/>
              </a:ext>
            </a:extLst>
          </p:cNvPr>
          <p:cNvSpPr txBox="1">
            <a:spLocks/>
          </p:cNvSpPr>
          <p:nvPr/>
        </p:nvSpPr>
        <p:spPr>
          <a:xfrm>
            <a:off x="14896115" y="27314686"/>
            <a:ext cx="28603001" cy="5632665"/>
          </a:xfrm>
          <a:prstGeom prst="rect">
            <a:avLst/>
          </a:prstGeom>
        </p:spPr>
        <p:txBody>
          <a:bodyPr vert="horz" lIns="91440" tIns="45720" rIns="91440" bIns="45720" rtlCol="0" anchor="t">
            <a:norm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marL="1143000" indent="-1143000" algn="l">
              <a:buAutoNum type="arabicPeriod"/>
            </a:pPr>
            <a:r>
              <a:rPr lang="en-US" sz="7200" b="1" dirty="0">
                <a:solidFill>
                  <a:sysClr val="windowText" lastClr="000000"/>
                </a:solidFill>
                <a:ea typeface="+mj-lt"/>
                <a:cs typeface="+mj-lt"/>
              </a:rPr>
              <a:t>Allowing models to abstain allows differential automation of easy tasks.</a:t>
            </a:r>
          </a:p>
          <a:p>
            <a:pPr marL="1143000" indent="-1143000" algn="l">
              <a:buFontTx/>
              <a:buAutoNum type="arabicPeriod"/>
            </a:pPr>
            <a:r>
              <a:rPr lang="en-US" sz="7200" b="1" dirty="0">
                <a:solidFill>
                  <a:sysClr val="windowText" lastClr="000000"/>
                </a:solidFill>
                <a:ea typeface="+mj-lt"/>
                <a:cs typeface="+mj-lt"/>
              </a:rPr>
              <a:t>LLMs with CP are a promising salve for the complexity of CPT coding.</a:t>
            </a:r>
          </a:p>
          <a:p>
            <a:pPr marL="1143000" indent="-1143000" algn="l">
              <a:buFontTx/>
              <a:buAutoNum type="arabicPeriod"/>
            </a:pPr>
            <a:r>
              <a:rPr lang="en-US" sz="7200" b="1" dirty="0">
                <a:solidFill>
                  <a:sysClr val="windowText" lastClr="000000"/>
                </a:solidFill>
                <a:ea typeface="+mj-lt"/>
                <a:cs typeface="+mj-lt"/>
              </a:rPr>
              <a:t>No threshold effect of AI performance on AI utility in applications </a:t>
            </a:r>
          </a:p>
          <a:p>
            <a:pPr algn="l"/>
            <a:endParaRPr lang="en-US" sz="6000" dirty="0">
              <a:solidFill>
                <a:sysClr val="windowText" lastClr="000000"/>
              </a:solidFill>
              <a:latin typeface="Source Sans Pro"/>
              <a:ea typeface="Source Sans Pro"/>
            </a:endParaRPr>
          </a:p>
          <a:p>
            <a:pPr algn="l"/>
            <a:r>
              <a:rPr lang="en-US" sz="4800" dirty="0">
                <a:solidFill>
                  <a:sysClr val="windowText" lastClr="000000"/>
                </a:solidFill>
                <a:latin typeface="Source Sans Pro"/>
                <a:ea typeface="Source Sans Pro"/>
              </a:rPr>
              <a:t>[1] Ali Soroush et al. Large Language Models are Poor Medical Coders. NEJM 2024.</a:t>
            </a:r>
          </a:p>
          <a:p>
            <a:pPr algn="l"/>
            <a:r>
              <a:rPr lang="en-US" sz="4800" dirty="0">
                <a:solidFill>
                  <a:sysClr val="windowText" lastClr="000000"/>
                </a:solidFill>
                <a:latin typeface="Source Sans Pro"/>
                <a:ea typeface="Source Sans Pro"/>
              </a:rPr>
              <a:t>[2] Angelopoulos and Bates: Conformal Prediction – A Gentle Introduction. 2023.</a:t>
            </a:r>
          </a:p>
          <a:p>
            <a:pPr algn="l"/>
            <a:endParaRPr lang="en-US" dirty="0">
              <a:solidFill>
                <a:sysClr val="windowText" lastClr="000000"/>
              </a:solidFill>
              <a:latin typeface="Source Sans Pro"/>
              <a:ea typeface="Source Sans Pro"/>
            </a:endParaRPr>
          </a:p>
        </p:txBody>
      </p:sp>
      <p:sp>
        <p:nvSpPr>
          <p:cNvPr id="19" name="Rectangle 18">
            <a:extLst>
              <a:ext uri="{FF2B5EF4-FFF2-40B4-BE49-F238E27FC236}">
                <a16:creationId xmlns:a16="http://schemas.microsoft.com/office/drawing/2014/main" id="{39DE5A7C-A915-D48E-0BC1-4F8657F0976B}"/>
              </a:ext>
            </a:extLst>
          </p:cNvPr>
          <p:cNvSpPr/>
          <p:nvPr/>
        </p:nvSpPr>
        <p:spPr>
          <a:xfrm>
            <a:off x="14859941" y="8766084"/>
            <a:ext cx="931665" cy="1862048"/>
          </a:xfrm>
          <a:prstGeom prst="rect">
            <a:avLst/>
          </a:prstGeom>
          <a:noFill/>
        </p:spPr>
        <p:txBody>
          <a:bodyPr wrap="none" lIns="91440" tIns="45720" rIns="91440" bIns="45720">
            <a:spAutoFit/>
          </a:bodyPr>
          <a:lstStyle/>
          <a:p>
            <a:pPr algn="ctr"/>
            <a:r>
              <a:rPr lang="en-US" sz="11500">
                <a:ln w="0"/>
                <a:solidFill>
                  <a:srgbClr val="DADBD6"/>
                </a:solidFill>
                <a:effectLst>
                  <a:outerShdw blurRad="38100" dist="19050" dir="2700000" algn="tl" rotWithShape="0">
                    <a:schemeClr val="dk1">
                      <a:alpha val="40000"/>
                    </a:schemeClr>
                  </a:outerShdw>
                </a:effectLst>
              </a:rPr>
              <a:t>1</a:t>
            </a:r>
          </a:p>
        </p:txBody>
      </p:sp>
      <p:sp>
        <p:nvSpPr>
          <p:cNvPr id="21" name="Title 3">
            <a:extLst>
              <a:ext uri="{FF2B5EF4-FFF2-40B4-BE49-F238E27FC236}">
                <a16:creationId xmlns:a16="http://schemas.microsoft.com/office/drawing/2014/main" id="{A77E9651-FBF1-ACD1-AA21-3629BCFB0BDC}"/>
              </a:ext>
            </a:extLst>
          </p:cNvPr>
          <p:cNvSpPr txBox="1">
            <a:spLocks/>
          </p:cNvSpPr>
          <p:nvPr/>
        </p:nvSpPr>
        <p:spPr>
          <a:xfrm>
            <a:off x="16509036" y="8846012"/>
            <a:ext cx="9636409" cy="1674829"/>
          </a:xfrm>
          <a:prstGeom prst="rect">
            <a:avLst/>
          </a:prstGeom>
        </p:spPr>
        <p:txBody>
          <a:bodyPr vert="horz" lIns="91440" tIns="45720" rIns="91440" bIns="45720" rtlCol="0" anchor="b">
            <a:norm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4800">
                <a:latin typeface="Source Sans Pro"/>
                <a:ea typeface="Source Sans Pro"/>
              </a:rPr>
              <a:t>Large </a:t>
            </a:r>
            <a:r>
              <a:rPr lang="en-US" sz="4800">
                <a:latin typeface="Source Sans Pro" panose="020B0503030403020204" pitchFamily="34" charset="0"/>
                <a:ea typeface="Source Sans Pro" panose="020B0503030403020204" pitchFamily="34" charset="0"/>
              </a:rPr>
              <a:t>Language Models: </a:t>
            </a:r>
          </a:p>
          <a:p>
            <a:pPr algn="l"/>
            <a:r>
              <a:rPr lang="en-US" sz="4800">
                <a:latin typeface="Source Sans Pro" panose="020B0503030403020204" pitchFamily="34" charset="0"/>
                <a:ea typeface="Source Sans Pro" panose="020B0503030403020204" pitchFamily="34" charset="0"/>
                <a:cs typeface="Calibri Light"/>
              </a:rPr>
              <a:t>as Medical Coders</a:t>
            </a:r>
            <a:r>
              <a:rPr lang="en-US" sz="4800" baseline="30000">
                <a:latin typeface="Calibri Light"/>
                <a:ea typeface="Source Sans Pro"/>
                <a:cs typeface="Calibri Light"/>
              </a:rPr>
              <a:t>[1]</a:t>
            </a:r>
          </a:p>
        </p:txBody>
      </p:sp>
      <p:sp>
        <p:nvSpPr>
          <p:cNvPr id="23" name="Rectangle 22">
            <a:extLst>
              <a:ext uri="{FF2B5EF4-FFF2-40B4-BE49-F238E27FC236}">
                <a16:creationId xmlns:a16="http://schemas.microsoft.com/office/drawing/2014/main" id="{D836FE10-20D2-D91B-FC95-6E32B5B8CD69}"/>
              </a:ext>
            </a:extLst>
          </p:cNvPr>
          <p:cNvSpPr/>
          <p:nvPr/>
        </p:nvSpPr>
        <p:spPr>
          <a:xfrm>
            <a:off x="14843627" y="18075084"/>
            <a:ext cx="931665" cy="1862048"/>
          </a:xfrm>
          <a:prstGeom prst="rect">
            <a:avLst/>
          </a:prstGeom>
          <a:noFill/>
        </p:spPr>
        <p:txBody>
          <a:bodyPr wrap="none" lIns="91440" tIns="45720" rIns="91440" bIns="45720">
            <a:spAutoFit/>
          </a:bodyPr>
          <a:lstStyle/>
          <a:p>
            <a:pPr algn="ctr"/>
            <a:r>
              <a:rPr lang="en-US" sz="11500">
                <a:ln w="0"/>
                <a:solidFill>
                  <a:srgbClr val="DADBD6"/>
                </a:solidFill>
                <a:effectLst>
                  <a:outerShdw blurRad="38100" dist="19050" dir="2700000" algn="tl" rotWithShape="0">
                    <a:schemeClr val="dk1">
                      <a:alpha val="40000"/>
                    </a:schemeClr>
                  </a:outerShdw>
                </a:effectLst>
              </a:rPr>
              <a:t>3</a:t>
            </a:r>
          </a:p>
        </p:txBody>
      </p:sp>
      <p:sp>
        <p:nvSpPr>
          <p:cNvPr id="24" name="Title 3">
            <a:extLst>
              <a:ext uri="{FF2B5EF4-FFF2-40B4-BE49-F238E27FC236}">
                <a16:creationId xmlns:a16="http://schemas.microsoft.com/office/drawing/2014/main" id="{75D43A74-D680-0128-F19B-F01166199E30}"/>
              </a:ext>
            </a:extLst>
          </p:cNvPr>
          <p:cNvSpPr txBox="1">
            <a:spLocks/>
          </p:cNvSpPr>
          <p:nvPr/>
        </p:nvSpPr>
        <p:spPr>
          <a:xfrm>
            <a:off x="16157198" y="18076603"/>
            <a:ext cx="13836991" cy="1150247"/>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4800">
                <a:latin typeface="Source Sans Pro"/>
                <a:ea typeface="Source Sans Pro"/>
              </a:rPr>
              <a:t>Theory of Conformal Prediction</a:t>
            </a:r>
            <a:endParaRPr lang="en-US" sz="4800">
              <a:latin typeface="Calibri Light"/>
              <a:ea typeface="Calibri Light"/>
              <a:cs typeface="Calibri Light"/>
            </a:endParaRPr>
          </a:p>
        </p:txBody>
      </p:sp>
      <p:sp>
        <p:nvSpPr>
          <p:cNvPr id="25" name="Rectangle 24">
            <a:extLst>
              <a:ext uri="{FF2B5EF4-FFF2-40B4-BE49-F238E27FC236}">
                <a16:creationId xmlns:a16="http://schemas.microsoft.com/office/drawing/2014/main" id="{11E0F7BC-F723-DA7B-D4CA-200DEEFAE6BF}"/>
              </a:ext>
            </a:extLst>
          </p:cNvPr>
          <p:cNvSpPr/>
          <p:nvPr/>
        </p:nvSpPr>
        <p:spPr>
          <a:xfrm>
            <a:off x="28099595" y="18120758"/>
            <a:ext cx="931665" cy="1862048"/>
          </a:xfrm>
          <a:prstGeom prst="rect">
            <a:avLst/>
          </a:prstGeom>
          <a:noFill/>
        </p:spPr>
        <p:txBody>
          <a:bodyPr wrap="none" lIns="91440" tIns="45720" rIns="91440" bIns="45720">
            <a:spAutoFit/>
          </a:bodyPr>
          <a:lstStyle/>
          <a:p>
            <a:pPr algn="ctr"/>
            <a:r>
              <a:rPr lang="en-US" sz="11500">
                <a:ln w="0"/>
                <a:solidFill>
                  <a:srgbClr val="DADBD6"/>
                </a:solidFill>
                <a:effectLst>
                  <a:outerShdw blurRad="38100" dist="19050" dir="2700000" algn="tl" rotWithShape="0">
                    <a:schemeClr val="dk1">
                      <a:alpha val="40000"/>
                    </a:schemeClr>
                  </a:outerShdw>
                </a:effectLst>
              </a:rPr>
              <a:t>4</a:t>
            </a:r>
          </a:p>
        </p:txBody>
      </p:sp>
      <p:sp>
        <p:nvSpPr>
          <p:cNvPr id="27" name="Rectangle 26">
            <a:extLst>
              <a:ext uri="{FF2B5EF4-FFF2-40B4-BE49-F238E27FC236}">
                <a16:creationId xmlns:a16="http://schemas.microsoft.com/office/drawing/2014/main" id="{08D5689D-E650-7015-DC86-05EA35E56E8B}"/>
              </a:ext>
            </a:extLst>
          </p:cNvPr>
          <p:cNvSpPr/>
          <p:nvPr/>
        </p:nvSpPr>
        <p:spPr>
          <a:xfrm>
            <a:off x="28099596" y="8764158"/>
            <a:ext cx="931665" cy="1862048"/>
          </a:xfrm>
          <a:prstGeom prst="rect">
            <a:avLst/>
          </a:prstGeom>
          <a:noFill/>
        </p:spPr>
        <p:txBody>
          <a:bodyPr wrap="none" lIns="91440" tIns="45720" rIns="91440" bIns="45720">
            <a:spAutoFit/>
          </a:bodyPr>
          <a:lstStyle/>
          <a:p>
            <a:pPr algn="ctr"/>
            <a:r>
              <a:rPr lang="en-US" sz="11500">
                <a:ln w="0"/>
                <a:solidFill>
                  <a:srgbClr val="DADBD6"/>
                </a:solidFill>
                <a:effectLst>
                  <a:outerShdw blurRad="38100" dist="19050" dir="2700000" algn="tl" rotWithShape="0">
                    <a:schemeClr val="dk1">
                      <a:alpha val="40000"/>
                    </a:schemeClr>
                  </a:outerShdw>
                </a:effectLst>
              </a:rPr>
              <a:t>2</a:t>
            </a:r>
          </a:p>
        </p:txBody>
      </p:sp>
      <p:sp>
        <p:nvSpPr>
          <p:cNvPr id="28" name="Title 3">
            <a:extLst>
              <a:ext uri="{FF2B5EF4-FFF2-40B4-BE49-F238E27FC236}">
                <a16:creationId xmlns:a16="http://schemas.microsoft.com/office/drawing/2014/main" id="{9178EDB9-E997-B156-8631-0FD306A49E39}"/>
              </a:ext>
            </a:extLst>
          </p:cNvPr>
          <p:cNvSpPr txBox="1">
            <a:spLocks/>
          </p:cNvSpPr>
          <p:nvPr/>
        </p:nvSpPr>
        <p:spPr>
          <a:xfrm>
            <a:off x="29516182" y="8725135"/>
            <a:ext cx="13619107" cy="1862048"/>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4800" dirty="0">
                <a:latin typeface="Source Sans Pro"/>
                <a:ea typeface="Source Sans Pro"/>
                <a:cs typeface="Calibri Light"/>
              </a:rPr>
              <a:t>Big Picture of Conformal Prediction:</a:t>
            </a:r>
            <a:endParaRPr lang="en-US" dirty="0"/>
          </a:p>
          <a:p>
            <a:pPr algn="l"/>
            <a:r>
              <a:rPr lang="en-US" sz="4800" dirty="0">
                <a:ea typeface="+mn-lt"/>
                <a:cs typeface="+mn-lt"/>
              </a:rPr>
              <a:t>Creating statistically rigorous uncertainty sets.</a:t>
            </a:r>
            <a:endParaRPr lang="en-US" dirty="0"/>
          </a:p>
        </p:txBody>
      </p:sp>
      <p:grpSp>
        <p:nvGrpSpPr>
          <p:cNvPr id="69" name="Group 68">
            <a:extLst>
              <a:ext uri="{FF2B5EF4-FFF2-40B4-BE49-F238E27FC236}">
                <a16:creationId xmlns:a16="http://schemas.microsoft.com/office/drawing/2014/main" id="{8E6A927C-484F-1FE5-2A99-5637772C1C7B}"/>
              </a:ext>
            </a:extLst>
          </p:cNvPr>
          <p:cNvGrpSpPr>
            <a:grpSpLocks noChangeAspect="1"/>
          </p:cNvGrpSpPr>
          <p:nvPr/>
        </p:nvGrpSpPr>
        <p:grpSpPr>
          <a:xfrm>
            <a:off x="30320551" y="10885119"/>
            <a:ext cx="6912443" cy="707633"/>
            <a:chOff x="16199969" y="10724390"/>
            <a:chExt cx="8002736" cy="1093012"/>
          </a:xfrm>
        </p:grpSpPr>
        <p:sp>
          <p:nvSpPr>
            <p:cNvPr id="59" name="Notched Right Arrow 15">
              <a:extLst>
                <a:ext uri="{FF2B5EF4-FFF2-40B4-BE49-F238E27FC236}">
                  <a16:creationId xmlns:a16="http://schemas.microsoft.com/office/drawing/2014/main" id="{E92A3AA8-F4DF-78CA-7A62-A149C54A1D2E}"/>
                </a:ext>
              </a:extLst>
            </p:cNvPr>
            <p:cNvSpPr/>
            <p:nvPr/>
          </p:nvSpPr>
          <p:spPr>
            <a:xfrm>
              <a:off x="18263759" y="10853911"/>
              <a:ext cx="3124200" cy="833407"/>
            </a:xfrm>
            <a:prstGeom prst="notchedRightArrow">
              <a:avLst/>
            </a:prstGeom>
            <a:solidFill>
              <a:srgbClr val="186B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a:t>Model Calibration</a:t>
              </a:r>
            </a:p>
          </p:txBody>
        </p:sp>
        <p:sp>
          <p:nvSpPr>
            <p:cNvPr id="60" name="TextBox 17">
              <a:extLst>
                <a:ext uri="{FF2B5EF4-FFF2-40B4-BE49-F238E27FC236}">
                  <a16:creationId xmlns:a16="http://schemas.microsoft.com/office/drawing/2014/main" id="{5435868F-B3D6-3E1F-F37E-E20674DC0169}"/>
                </a:ext>
              </a:extLst>
            </p:cNvPr>
            <p:cNvSpPr txBox="1"/>
            <p:nvPr/>
          </p:nvSpPr>
          <p:spPr>
            <a:xfrm>
              <a:off x="16249329" y="11111777"/>
              <a:ext cx="2177315" cy="420895"/>
            </a:xfrm>
            <a:prstGeom prst="rect">
              <a:avLst/>
            </a:prstGeom>
            <a:noFill/>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tabLst/>
                <a:defRPr/>
              </a:pPr>
              <a:r>
                <a:rPr lang="en-US" sz="2400">
                  <a:solidFill>
                    <a:prstClr val="black"/>
                  </a:solidFill>
                  <a:latin typeface="Aptos" panose="02110004020202020204"/>
                </a:rPr>
                <a:t>Poor AI</a:t>
              </a:r>
              <a:endParaRPr kumimoji="0" lang="en-US" sz="24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3" name="TextBox 19">
              <a:extLst>
                <a:ext uri="{FF2B5EF4-FFF2-40B4-BE49-F238E27FC236}">
                  <a16:creationId xmlns:a16="http://schemas.microsoft.com/office/drawing/2014/main" id="{0BFEE5B8-6124-89A2-4640-43EEAFCC14D0}"/>
                </a:ext>
              </a:extLst>
            </p:cNvPr>
            <p:cNvSpPr txBox="1"/>
            <p:nvPr/>
          </p:nvSpPr>
          <p:spPr>
            <a:xfrm>
              <a:off x="21947244" y="11076129"/>
              <a:ext cx="2255461" cy="455226"/>
            </a:xfrm>
            <a:prstGeom prst="rect">
              <a:avLst/>
            </a:prstGeom>
            <a:noFill/>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prstClr val="black"/>
                  </a:solidFill>
                  <a:latin typeface="Aptos" panose="02110004020202020204"/>
                  <a:sym typeface="Wingdings" pitchFamily="2" charset="2"/>
                </a:rPr>
                <a:t>Honest AI</a:t>
              </a:r>
              <a:endParaRPr lang="en-US" sz="1600"/>
            </a:p>
          </p:txBody>
        </p:sp>
        <p:sp>
          <p:nvSpPr>
            <p:cNvPr id="74" name="Rectangle 73">
              <a:extLst>
                <a:ext uri="{FF2B5EF4-FFF2-40B4-BE49-F238E27FC236}">
                  <a16:creationId xmlns:a16="http://schemas.microsoft.com/office/drawing/2014/main" id="{B711B570-2940-9432-B0A8-D15655A16D8E}"/>
                </a:ext>
              </a:extLst>
            </p:cNvPr>
            <p:cNvSpPr/>
            <p:nvPr/>
          </p:nvSpPr>
          <p:spPr>
            <a:xfrm>
              <a:off x="16199969" y="10724390"/>
              <a:ext cx="7953376" cy="1093012"/>
            </a:xfrm>
            <a:prstGeom prst="rect">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83" name="Picture 82" descr="A diagram of a procedure&#10;&#10;Description automatically generated">
            <a:extLst>
              <a:ext uri="{FF2B5EF4-FFF2-40B4-BE49-F238E27FC236}">
                <a16:creationId xmlns:a16="http://schemas.microsoft.com/office/drawing/2014/main" id="{917C8F56-DF32-2860-4A95-133491655696}"/>
              </a:ext>
            </a:extLst>
          </p:cNvPr>
          <p:cNvPicPr>
            <a:picLocks noChangeAspect="1"/>
          </p:cNvPicPr>
          <p:nvPr/>
        </p:nvPicPr>
        <p:blipFill>
          <a:blip r:embed="rId5"/>
          <a:stretch>
            <a:fillRect/>
          </a:stretch>
        </p:blipFill>
        <p:spPr>
          <a:xfrm>
            <a:off x="579887" y="20292406"/>
            <a:ext cx="12839709" cy="6673439"/>
          </a:xfrm>
          <a:prstGeom prst="rect">
            <a:avLst/>
          </a:prstGeom>
        </p:spPr>
      </p:pic>
      <p:pic>
        <p:nvPicPr>
          <p:cNvPr id="85" name="Picture 84" descr="A bar graph with text&#10;&#10;Description automatically generated">
            <a:extLst>
              <a:ext uri="{FF2B5EF4-FFF2-40B4-BE49-F238E27FC236}">
                <a16:creationId xmlns:a16="http://schemas.microsoft.com/office/drawing/2014/main" id="{E78DC6FD-67E2-FF90-84A3-AE1FC53C4778}"/>
              </a:ext>
            </a:extLst>
          </p:cNvPr>
          <p:cNvPicPr>
            <a:picLocks noChangeAspect="1"/>
          </p:cNvPicPr>
          <p:nvPr/>
        </p:nvPicPr>
        <p:blipFill>
          <a:blip r:embed="rId6"/>
          <a:stretch>
            <a:fillRect/>
          </a:stretch>
        </p:blipFill>
        <p:spPr>
          <a:xfrm>
            <a:off x="16643691" y="12824114"/>
            <a:ext cx="7771724" cy="2305021"/>
          </a:xfrm>
          <a:prstGeom prst="rect">
            <a:avLst/>
          </a:prstGeom>
        </p:spPr>
      </p:pic>
      <p:pic>
        <p:nvPicPr>
          <p:cNvPr id="37" name="Picture 36">
            <a:extLst>
              <a:ext uri="{FF2B5EF4-FFF2-40B4-BE49-F238E27FC236}">
                <a16:creationId xmlns:a16="http://schemas.microsoft.com/office/drawing/2014/main" id="{81A19EDF-F9BB-0D60-33EB-F52A8687FA47}"/>
              </a:ext>
            </a:extLst>
          </p:cNvPr>
          <p:cNvPicPr>
            <a:picLocks noChangeAspect="1"/>
          </p:cNvPicPr>
          <p:nvPr/>
        </p:nvPicPr>
        <p:blipFill>
          <a:blip r:embed="rId7"/>
          <a:stretch>
            <a:fillRect/>
          </a:stretch>
        </p:blipFill>
        <p:spPr>
          <a:xfrm>
            <a:off x="715740" y="9316794"/>
            <a:ext cx="13199797" cy="8558901"/>
          </a:xfrm>
          <a:prstGeom prst="rect">
            <a:avLst/>
          </a:prstGeom>
        </p:spPr>
      </p:pic>
      <p:pic>
        <p:nvPicPr>
          <p:cNvPr id="100" name="Picture 99">
            <a:extLst>
              <a:ext uri="{FF2B5EF4-FFF2-40B4-BE49-F238E27FC236}">
                <a16:creationId xmlns:a16="http://schemas.microsoft.com/office/drawing/2014/main" id="{F31B21A3-64D9-C866-AC8D-1E74D08B607A}"/>
              </a:ext>
            </a:extLst>
          </p:cNvPr>
          <p:cNvPicPr>
            <a:picLocks noChangeAspect="1"/>
          </p:cNvPicPr>
          <p:nvPr/>
        </p:nvPicPr>
        <p:blipFill rotWithShape="1">
          <a:blip r:embed="rId8"/>
          <a:srcRect r="37669"/>
          <a:stretch/>
        </p:blipFill>
        <p:spPr>
          <a:xfrm>
            <a:off x="16711456" y="15338335"/>
            <a:ext cx="7340346" cy="2470055"/>
          </a:xfrm>
          <a:prstGeom prst="rect">
            <a:avLst/>
          </a:prstGeom>
        </p:spPr>
      </p:pic>
      <p:grpSp>
        <p:nvGrpSpPr>
          <p:cNvPr id="106" name="Group 105">
            <a:extLst>
              <a:ext uri="{FF2B5EF4-FFF2-40B4-BE49-F238E27FC236}">
                <a16:creationId xmlns:a16="http://schemas.microsoft.com/office/drawing/2014/main" id="{966AF1ED-0AE0-4ADD-3984-C55EC8EFBF5E}"/>
              </a:ext>
            </a:extLst>
          </p:cNvPr>
          <p:cNvGrpSpPr>
            <a:grpSpLocks noChangeAspect="1"/>
          </p:cNvGrpSpPr>
          <p:nvPr/>
        </p:nvGrpSpPr>
        <p:grpSpPr>
          <a:xfrm>
            <a:off x="29862005" y="20142225"/>
            <a:ext cx="4767605" cy="2557938"/>
            <a:chOff x="24540740" y="15392835"/>
            <a:chExt cx="4767605" cy="2557938"/>
          </a:xfrm>
        </p:grpSpPr>
        <p:pic>
          <p:nvPicPr>
            <p:cNvPr id="33" name="Picture 32" descr="A graph with a line going up&#10;&#10;Description automatically generated">
              <a:extLst>
                <a:ext uri="{FF2B5EF4-FFF2-40B4-BE49-F238E27FC236}">
                  <a16:creationId xmlns:a16="http://schemas.microsoft.com/office/drawing/2014/main" id="{EE953F2F-A895-53AD-D1C8-0A3391DB81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540740" y="15392835"/>
              <a:ext cx="4220599" cy="2557938"/>
            </a:xfrm>
            <a:prstGeom prst="rect">
              <a:avLst/>
            </a:prstGeom>
          </p:spPr>
        </p:pic>
        <p:sp>
          <p:nvSpPr>
            <p:cNvPr id="101" name="TextBox 100">
              <a:extLst>
                <a:ext uri="{FF2B5EF4-FFF2-40B4-BE49-F238E27FC236}">
                  <a16:creationId xmlns:a16="http://schemas.microsoft.com/office/drawing/2014/main" id="{C4BEEB35-3523-803B-9DC7-C0DB51DC783B}"/>
                </a:ext>
              </a:extLst>
            </p:cNvPr>
            <p:cNvSpPr txBox="1"/>
            <p:nvPr/>
          </p:nvSpPr>
          <p:spPr>
            <a:xfrm>
              <a:off x="24855085" y="16958574"/>
              <a:ext cx="4453260" cy="954107"/>
            </a:xfrm>
            <a:prstGeom prst="rect">
              <a:avLst/>
            </a:prstGeom>
            <a:noFill/>
          </p:spPr>
          <p:txBody>
            <a:bodyPr wrap="square" rtlCol="0">
              <a:spAutoFit/>
            </a:bodyPr>
            <a:lstStyle/>
            <a:p>
              <a:pPr algn="ctr"/>
              <a:r>
                <a:rPr lang="en-US" sz="2800" dirty="0">
                  <a:solidFill>
                    <a:schemeClr val="bg1"/>
                  </a:solidFill>
                  <a:latin typeface="Source Sans Pro" panose="020B0503030403020204" pitchFamily="34" charset="0"/>
                  <a:ea typeface="Source Sans Pro" panose="020B0503030403020204" pitchFamily="34" charset="0"/>
                </a:rPr>
                <a:t>Fine Tuning LLM </a:t>
              </a:r>
              <a:r>
                <a:rPr lang="en-US" sz="2800" dirty="0">
                  <a:solidFill>
                    <a:schemeClr val="bg1"/>
                  </a:solidFill>
                  <a:latin typeface="Source Sans Pro" panose="020B0503030403020204" pitchFamily="34" charset="0"/>
                  <a:ea typeface="Source Sans Pro" panose="020B0503030403020204" pitchFamily="34" charset="0"/>
                  <a:sym typeface="Wingdings" pitchFamily="2" charset="2"/>
                </a:rPr>
                <a:t> </a:t>
              </a:r>
            </a:p>
            <a:p>
              <a:pPr algn="ctr"/>
              <a:r>
                <a:rPr lang="en-US" sz="2800" dirty="0">
                  <a:solidFill>
                    <a:schemeClr val="bg1"/>
                  </a:solidFill>
                  <a:latin typeface="Source Sans Pro" panose="020B0503030403020204" pitchFamily="34" charset="0"/>
                  <a:ea typeface="Source Sans Pro" panose="020B0503030403020204" pitchFamily="34" charset="0"/>
                  <a:sym typeface="Wingdings" pitchFamily="2" charset="2"/>
                </a:rPr>
                <a:t>“Only” 95% Accuracy</a:t>
              </a:r>
              <a:endParaRPr lang="en-US" sz="2800" dirty="0">
                <a:solidFill>
                  <a:schemeClr val="bg1"/>
                </a:solidFill>
                <a:latin typeface="Source Sans Pro" panose="020B0503030403020204" pitchFamily="34" charset="0"/>
                <a:ea typeface="Source Sans Pro" panose="020B0503030403020204" pitchFamily="34" charset="0"/>
              </a:endParaRPr>
            </a:p>
          </p:txBody>
        </p:sp>
      </p:grpSp>
      <p:pic>
        <p:nvPicPr>
          <p:cNvPr id="102" name="Picture 101">
            <a:extLst>
              <a:ext uri="{FF2B5EF4-FFF2-40B4-BE49-F238E27FC236}">
                <a16:creationId xmlns:a16="http://schemas.microsoft.com/office/drawing/2014/main" id="{BC02BA2A-A2AC-E7D0-F971-A5A017494E71}"/>
              </a:ext>
            </a:extLst>
          </p:cNvPr>
          <p:cNvPicPr>
            <a:picLocks noChangeAspect="1"/>
          </p:cNvPicPr>
          <p:nvPr/>
        </p:nvPicPr>
        <p:blipFill>
          <a:blip r:embed="rId10"/>
          <a:stretch>
            <a:fillRect/>
          </a:stretch>
        </p:blipFill>
        <p:spPr>
          <a:xfrm>
            <a:off x="16580087" y="10584890"/>
            <a:ext cx="8155798" cy="2022926"/>
          </a:xfrm>
          <a:prstGeom prst="rect">
            <a:avLst/>
          </a:prstGeom>
        </p:spPr>
      </p:pic>
      <p:sp>
        <p:nvSpPr>
          <p:cNvPr id="104" name="TextBox 103">
            <a:extLst>
              <a:ext uri="{FF2B5EF4-FFF2-40B4-BE49-F238E27FC236}">
                <a16:creationId xmlns:a16="http://schemas.microsoft.com/office/drawing/2014/main" id="{C03D0FEC-CBB6-7627-DD3E-3798E5CA3E68}"/>
              </a:ext>
            </a:extLst>
          </p:cNvPr>
          <p:cNvSpPr txBox="1"/>
          <p:nvPr/>
        </p:nvSpPr>
        <p:spPr>
          <a:xfrm>
            <a:off x="29000436" y="10679454"/>
            <a:ext cx="1021208" cy="707886"/>
          </a:xfrm>
          <a:prstGeom prst="rect">
            <a:avLst/>
          </a:prstGeom>
          <a:noFill/>
        </p:spPr>
        <p:txBody>
          <a:bodyPr wrap="square" rtlCol="0">
            <a:spAutoFit/>
          </a:bodyPr>
          <a:lstStyle/>
          <a:p>
            <a:r>
              <a:rPr lang="en-US" sz="4000" b="1">
                <a:solidFill>
                  <a:srgbClr val="AEABAB"/>
                </a:solidFill>
                <a:latin typeface="Source Sans Pro" panose="020B0503030403020204" pitchFamily="34" charset="0"/>
                <a:ea typeface="Source Sans Pro" panose="020B0503030403020204" pitchFamily="34" charset="0"/>
              </a:rPr>
              <a:t>A.</a:t>
            </a:r>
          </a:p>
        </p:txBody>
      </p:sp>
      <p:sp>
        <p:nvSpPr>
          <p:cNvPr id="108" name="TextBox 107">
            <a:extLst>
              <a:ext uri="{FF2B5EF4-FFF2-40B4-BE49-F238E27FC236}">
                <a16:creationId xmlns:a16="http://schemas.microsoft.com/office/drawing/2014/main" id="{054468C8-1B10-CE28-0572-A19F86006298}"/>
              </a:ext>
            </a:extLst>
          </p:cNvPr>
          <p:cNvSpPr txBox="1"/>
          <p:nvPr/>
        </p:nvSpPr>
        <p:spPr>
          <a:xfrm>
            <a:off x="28989967" y="15187320"/>
            <a:ext cx="1046102" cy="707886"/>
          </a:xfrm>
          <a:prstGeom prst="rect">
            <a:avLst/>
          </a:prstGeom>
          <a:noFill/>
        </p:spPr>
        <p:txBody>
          <a:bodyPr wrap="square" rtlCol="0">
            <a:spAutoFit/>
          </a:bodyPr>
          <a:lstStyle/>
          <a:p>
            <a:r>
              <a:rPr lang="en-US" sz="4000" b="1">
                <a:solidFill>
                  <a:srgbClr val="AEABAB"/>
                </a:solidFill>
                <a:latin typeface="Source Sans Pro" panose="020B0503030403020204" pitchFamily="34" charset="0"/>
                <a:ea typeface="Source Sans Pro" panose="020B0503030403020204" pitchFamily="34" charset="0"/>
              </a:rPr>
              <a:t>C.</a:t>
            </a:r>
          </a:p>
        </p:txBody>
      </p:sp>
      <p:sp>
        <p:nvSpPr>
          <p:cNvPr id="114" name="TextBox 113">
            <a:extLst>
              <a:ext uri="{FF2B5EF4-FFF2-40B4-BE49-F238E27FC236}">
                <a16:creationId xmlns:a16="http://schemas.microsoft.com/office/drawing/2014/main" id="{E4C5A0B4-C6ED-7B3C-0170-67985BAF866F}"/>
              </a:ext>
            </a:extLst>
          </p:cNvPr>
          <p:cNvSpPr txBox="1"/>
          <p:nvPr/>
        </p:nvSpPr>
        <p:spPr>
          <a:xfrm>
            <a:off x="28987361" y="12817610"/>
            <a:ext cx="1059932" cy="707886"/>
          </a:xfrm>
          <a:prstGeom prst="rect">
            <a:avLst/>
          </a:prstGeom>
          <a:noFill/>
        </p:spPr>
        <p:txBody>
          <a:bodyPr wrap="square" rtlCol="0">
            <a:spAutoFit/>
          </a:bodyPr>
          <a:lstStyle/>
          <a:p>
            <a:r>
              <a:rPr lang="en-US" sz="4000" b="1">
                <a:solidFill>
                  <a:srgbClr val="AEABAB"/>
                </a:solidFill>
                <a:latin typeface="Source Sans Pro" panose="020B0503030403020204" pitchFamily="34" charset="0"/>
                <a:ea typeface="Source Sans Pro" panose="020B0503030403020204" pitchFamily="34" charset="0"/>
              </a:rPr>
              <a:t>B.</a:t>
            </a:r>
          </a:p>
        </p:txBody>
      </p:sp>
      <p:pic>
        <p:nvPicPr>
          <p:cNvPr id="115" name="Picture 114">
            <a:extLst>
              <a:ext uri="{FF2B5EF4-FFF2-40B4-BE49-F238E27FC236}">
                <a16:creationId xmlns:a16="http://schemas.microsoft.com/office/drawing/2014/main" id="{C3085D67-01A8-561D-2930-A6D888DB7D06}"/>
              </a:ext>
            </a:extLst>
          </p:cNvPr>
          <p:cNvPicPr>
            <a:picLocks noChangeAspect="1"/>
          </p:cNvPicPr>
          <p:nvPr/>
        </p:nvPicPr>
        <p:blipFill>
          <a:blip r:embed="rId11"/>
          <a:stretch>
            <a:fillRect/>
          </a:stretch>
        </p:blipFill>
        <p:spPr>
          <a:xfrm>
            <a:off x="30064279" y="12761161"/>
            <a:ext cx="12026660" cy="2038965"/>
          </a:xfrm>
          <a:prstGeom prst="rect">
            <a:avLst/>
          </a:prstGeom>
        </p:spPr>
      </p:pic>
      <p:sp>
        <p:nvSpPr>
          <p:cNvPr id="122" name="TextBox 121">
            <a:extLst>
              <a:ext uri="{FF2B5EF4-FFF2-40B4-BE49-F238E27FC236}">
                <a16:creationId xmlns:a16="http://schemas.microsoft.com/office/drawing/2014/main" id="{8BDFC050-BDAF-C64C-4839-344DD1219547}"/>
              </a:ext>
            </a:extLst>
          </p:cNvPr>
          <p:cNvSpPr txBox="1"/>
          <p:nvPr/>
        </p:nvSpPr>
        <p:spPr>
          <a:xfrm>
            <a:off x="15860563" y="10587995"/>
            <a:ext cx="631904" cy="707886"/>
          </a:xfrm>
          <a:prstGeom prst="rect">
            <a:avLst/>
          </a:prstGeom>
          <a:noFill/>
        </p:spPr>
        <p:txBody>
          <a:bodyPr wrap="none" rtlCol="0">
            <a:spAutoFit/>
          </a:bodyPr>
          <a:lstStyle/>
          <a:p>
            <a:r>
              <a:rPr lang="en-US" sz="4000" b="1">
                <a:solidFill>
                  <a:srgbClr val="AEABAB"/>
                </a:solidFill>
                <a:latin typeface="Source Sans Pro" panose="020B0503030403020204" pitchFamily="34" charset="0"/>
                <a:ea typeface="Source Sans Pro" panose="020B0503030403020204" pitchFamily="34" charset="0"/>
              </a:rPr>
              <a:t>A.</a:t>
            </a:r>
          </a:p>
        </p:txBody>
      </p:sp>
      <p:sp>
        <p:nvSpPr>
          <p:cNvPr id="123" name="TextBox 122">
            <a:extLst>
              <a:ext uri="{FF2B5EF4-FFF2-40B4-BE49-F238E27FC236}">
                <a16:creationId xmlns:a16="http://schemas.microsoft.com/office/drawing/2014/main" id="{F8A19C06-B3FF-D520-814B-5368F48D86DF}"/>
              </a:ext>
            </a:extLst>
          </p:cNvPr>
          <p:cNvSpPr txBox="1"/>
          <p:nvPr/>
        </p:nvSpPr>
        <p:spPr>
          <a:xfrm>
            <a:off x="15860375" y="12855802"/>
            <a:ext cx="676382" cy="707886"/>
          </a:xfrm>
          <a:prstGeom prst="rect">
            <a:avLst/>
          </a:prstGeom>
          <a:noFill/>
        </p:spPr>
        <p:txBody>
          <a:bodyPr wrap="square" rtlCol="0">
            <a:spAutoFit/>
          </a:bodyPr>
          <a:lstStyle/>
          <a:p>
            <a:r>
              <a:rPr lang="en-US" sz="4000" b="1">
                <a:solidFill>
                  <a:srgbClr val="AEABAB"/>
                </a:solidFill>
                <a:latin typeface="Source Sans Pro" panose="020B0503030403020204" pitchFamily="34" charset="0"/>
                <a:ea typeface="Source Sans Pro" panose="020B0503030403020204" pitchFamily="34" charset="0"/>
              </a:rPr>
              <a:t>B.</a:t>
            </a:r>
          </a:p>
        </p:txBody>
      </p:sp>
      <p:sp>
        <p:nvSpPr>
          <p:cNvPr id="124" name="TextBox 123">
            <a:extLst>
              <a:ext uri="{FF2B5EF4-FFF2-40B4-BE49-F238E27FC236}">
                <a16:creationId xmlns:a16="http://schemas.microsoft.com/office/drawing/2014/main" id="{B656A601-6F10-5DB7-4C02-26F0F5D79C3D}"/>
              </a:ext>
            </a:extLst>
          </p:cNvPr>
          <p:cNvSpPr txBox="1"/>
          <p:nvPr/>
        </p:nvSpPr>
        <p:spPr>
          <a:xfrm>
            <a:off x="15856931" y="15016031"/>
            <a:ext cx="676382" cy="707886"/>
          </a:xfrm>
          <a:prstGeom prst="rect">
            <a:avLst/>
          </a:prstGeom>
          <a:noFill/>
        </p:spPr>
        <p:txBody>
          <a:bodyPr wrap="square" rtlCol="0">
            <a:spAutoFit/>
          </a:bodyPr>
          <a:lstStyle/>
          <a:p>
            <a:r>
              <a:rPr lang="en-US" sz="4000" b="1">
                <a:solidFill>
                  <a:srgbClr val="AEABAB"/>
                </a:solidFill>
                <a:latin typeface="Source Sans Pro" panose="020B0503030403020204" pitchFamily="34" charset="0"/>
                <a:ea typeface="Source Sans Pro" panose="020B0503030403020204" pitchFamily="34" charset="0"/>
              </a:rPr>
              <a:t>C.</a:t>
            </a:r>
          </a:p>
        </p:txBody>
      </p:sp>
      <p:pic>
        <p:nvPicPr>
          <p:cNvPr id="119" name="Picture 118">
            <a:extLst>
              <a:ext uri="{FF2B5EF4-FFF2-40B4-BE49-F238E27FC236}">
                <a16:creationId xmlns:a16="http://schemas.microsoft.com/office/drawing/2014/main" id="{A49DCB0D-7910-4522-090A-EE18B8E25455}"/>
              </a:ext>
            </a:extLst>
          </p:cNvPr>
          <p:cNvPicPr>
            <a:picLocks noChangeAspect="1"/>
          </p:cNvPicPr>
          <p:nvPr/>
        </p:nvPicPr>
        <p:blipFill>
          <a:blip r:embed="rId12"/>
          <a:stretch>
            <a:fillRect/>
          </a:stretch>
        </p:blipFill>
        <p:spPr>
          <a:xfrm>
            <a:off x="18152051" y="21372280"/>
            <a:ext cx="5866819" cy="2245592"/>
          </a:xfrm>
          <a:prstGeom prst="rect">
            <a:avLst/>
          </a:prstGeom>
        </p:spPr>
      </p:pic>
      <p:sp>
        <p:nvSpPr>
          <p:cNvPr id="126" name="TextBox 125">
            <a:extLst>
              <a:ext uri="{FF2B5EF4-FFF2-40B4-BE49-F238E27FC236}">
                <a16:creationId xmlns:a16="http://schemas.microsoft.com/office/drawing/2014/main" id="{1102E9D6-B48B-19FF-731B-4C413AC2AD20}"/>
              </a:ext>
            </a:extLst>
          </p:cNvPr>
          <p:cNvSpPr txBox="1"/>
          <p:nvPr/>
        </p:nvSpPr>
        <p:spPr>
          <a:xfrm>
            <a:off x="22152942" y="23548024"/>
            <a:ext cx="1791965" cy="369332"/>
          </a:xfrm>
          <a:prstGeom prst="rect">
            <a:avLst/>
          </a:prstGeom>
          <a:noFill/>
          <a:ln>
            <a:solidFill>
              <a:schemeClr val="bg1">
                <a:lumMod val="65000"/>
              </a:schemeClr>
            </a:solidFill>
          </a:ln>
        </p:spPr>
        <p:txBody>
          <a:bodyPr wrap="none" lIns="91440" tIns="45720" rIns="91440" bIns="45720" rtlCol="0" anchor="t">
            <a:spAutoFit/>
          </a:bodyPr>
          <a:lstStyle/>
          <a:p>
            <a:pPr algn="ctr"/>
            <a:r>
              <a:rPr lang="en-US" i="1"/>
              <a:t>see reference [2] </a:t>
            </a:r>
            <a:endParaRPr lang="en-US"/>
          </a:p>
        </p:txBody>
      </p:sp>
      <p:pic>
        <p:nvPicPr>
          <p:cNvPr id="129" name="Picture 128">
            <a:extLst>
              <a:ext uri="{FF2B5EF4-FFF2-40B4-BE49-F238E27FC236}">
                <a16:creationId xmlns:a16="http://schemas.microsoft.com/office/drawing/2014/main" id="{1DAC9D54-BFC1-6491-9208-F344930F322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4534102" y="20793506"/>
            <a:ext cx="4832781" cy="3489817"/>
          </a:xfrm>
          <a:prstGeom prst="rect">
            <a:avLst/>
          </a:prstGeom>
        </p:spPr>
      </p:pic>
      <p:sp>
        <p:nvSpPr>
          <p:cNvPr id="4" name="Title 3">
            <a:extLst>
              <a:ext uri="{FF2B5EF4-FFF2-40B4-BE49-F238E27FC236}">
                <a16:creationId xmlns:a16="http://schemas.microsoft.com/office/drawing/2014/main" id="{BFC95218-8990-FF24-94BE-651679346EA9}"/>
              </a:ext>
            </a:extLst>
          </p:cNvPr>
          <p:cNvSpPr txBox="1">
            <a:spLocks/>
          </p:cNvSpPr>
          <p:nvPr/>
        </p:nvSpPr>
        <p:spPr>
          <a:xfrm>
            <a:off x="29517327" y="18088259"/>
            <a:ext cx="13836991" cy="1150247"/>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4800" dirty="0">
                <a:latin typeface="Source Sans Pro"/>
                <a:ea typeface="Source Sans Pro"/>
              </a:rPr>
              <a:t>Putting it together: Conformal Coding with an LLM</a:t>
            </a:r>
            <a:endParaRPr lang="en-US" dirty="0"/>
          </a:p>
        </p:txBody>
      </p:sp>
      <p:pic>
        <p:nvPicPr>
          <p:cNvPr id="12" name="Picture 11" descr="A blue and white rectangular sign with black letters&#10;&#10;Description automatically generated">
            <a:extLst>
              <a:ext uri="{FF2B5EF4-FFF2-40B4-BE49-F238E27FC236}">
                <a16:creationId xmlns:a16="http://schemas.microsoft.com/office/drawing/2014/main" id="{0FEA8F01-BCA1-F8B5-22DE-D6DA664F8434}"/>
              </a:ext>
            </a:extLst>
          </p:cNvPr>
          <p:cNvPicPr>
            <a:picLocks noChangeAspect="1"/>
          </p:cNvPicPr>
          <p:nvPr/>
        </p:nvPicPr>
        <p:blipFill>
          <a:blip r:embed="rId14"/>
          <a:stretch>
            <a:fillRect/>
          </a:stretch>
        </p:blipFill>
        <p:spPr>
          <a:xfrm>
            <a:off x="35746692" y="17432700"/>
            <a:ext cx="2887333" cy="421768"/>
          </a:xfrm>
          <a:prstGeom prst="rect">
            <a:avLst/>
          </a:prstGeom>
        </p:spPr>
      </p:pic>
      <p:sp>
        <p:nvSpPr>
          <p:cNvPr id="13" name="TextBox 12">
            <a:extLst>
              <a:ext uri="{FF2B5EF4-FFF2-40B4-BE49-F238E27FC236}">
                <a16:creationId xmlns:a16="http://schemas.microsoft.com/office/drawing/2014/main" id="{6B0ACE2D-0E7D-8B0E-ABBB-3FBC693415DC}"/>
              </a:ext>
            </a:extLst>
          </p:cNvPr>
          <p:cNvSpPr txBox="1"/>
          <p:nvPr/>
        </p:nvSpPr>
        <p:spPr>
          <a:xfrm>
            <a:off x="40517772" y="12616016"/>
            <a:ext cx="1291636" cy="369332"/>
          </a:xfrm>
          <a:prstGeom prst="rect">
            <a:avLst/>
          </a:prstGeom>
          <a:noFill/>
        </p:spPr>
        <p:txBody>
          <a:bodyPr wrap="none" rtlCol="0">
            <a:spAutoFit/>
          </a:bodyPr>
          <a:lstStyle/>
          <a:p>
            <a:r>
              <a:rPr lang="en-US"/>
              <a:t>[</a:t>
            </a:r>
            <a:r>
              <a:rPr lang="en-US" b="1"/>
              <a:t>Equation*</a:t>
            </a:r>
            <a:r>
              <a:rPr lang="en-US"/>
              <a:t>]</a:t>
            </a:r>
          </a:p>
        </p:txBody>
      </p:sp>
      <p:sp>
        <p:nvSpPr>
          <p:cNvPr id="18" name="TextBox 17">
            <a:extLst>
              <a:ext uri="{FF2B5EF4-FFF2-40B4-BE49-F238E27FC236}">
                <a16:creationId xmlns:a16="http://schemas.microsoft.com/office/drawing/2014/main" id="{C10DB4BF-13C7-E3AE-EB90-AA108A3365A1}"/>
              </a:ext>
            </a:extLst>
          </p:cNvPr>
          <p:cNvSpPr txBox="1"/>
          <p:nvPr/>
        </p:nvSpPr>
        <p:spPr>
          <a:xfrm>
            <a:off x="38731324" y="17452903"/>
            <a:ext cx="444352" cy="369332"/>
          </a:xfrm>
          <a:prstGeom prst="rect">
            <a:avLst/>
          </a:prstGeom>
          <a:noFill/>
        </p:spPr>
        <p:txBody>
          <a:bodyPr wrap="none" rtlCol="0">
            <a:spAutoFit/>
          </a:bodyPr>
          <a:lstStyle/>
          <a:p>
            <a:pPr algn="ctr"/>
            <a:r>
              <a:rPr lang="en-US" b="1"/>
              <a:t>(*)</a:t>
            </a:r>
            <a:endParaRPr lang="en-US"/>
          </a:p>
        </p:txBody>
      </p:sp>
      <p:graphicFrame>
        <p:nvGraphicFramePr>
          <p:cNvPr id="29" name="Diagram 28">
            <a:extLst>
              <a:ext uri="{FF2B5EF4-FFF2-40B4-BE49-F238E27FC236}">
                <a16:creationId xmlns:a16="http://schemas.microsoft.com/office/drawing/2014/main" id="{A3087ABE-1ABC-881A-1DE8-28C0ECFB424E}"/>
              </a:ext>
            </a:extLst>
          </p:cNvPr>
          <p:cNvGraphicFramePr/>
          <p:nvPr>
            <p:extLst>
              <p:ext uri="{D42A27DB-BD31-4B8C-83A1-F6EECF244321}">
                <p14:modId xmlns:p14="http://schemas.microsoft.com/office/powerpoint/2010/main" val="1240884344"/>
              </p:ext>
            </p:extLst>
          </p:nvPr>
        </p:nvGraphicFramePr>
        <p:xfrm>
          <a:off x="17045464" y="19325415"/>
          <a:ext cx="7292770" cy="1607209"/>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39" name="TextBox 38">
            <a:extLst>
              <a:ext uri="{FF2B5EF4-FFF2-40B4-BE49-F238E27FC236}">
                <a16:creationId xmlns:a16="http://schemas.microsoft.com/office/drawing/2014/main" id="{BF31E709-CFE8-1DA8-DEAF-71DD39121A7E}"/>
              </a:ext>
            </a:extLst>
          </p:cNvPr>
          <p:cNvSpPr txBox="1"/>
          <p:nvPr/>
        </p:nvSpPr>
        <p:spPr>
          <a:xfrm>
            <a:off x="16587751" y="19592905"/>
            <a:ext cx="479618" cy="369332"/>
          </a:xfrm>
          <a:prstGeom prst="rect">
            <a:avLst/>
          </a:prstGeom>
          <a:noFill/>
        </p:spPr>
        <p:txBody>
          <a:bodyPr wrap="none" rtlCol="0">
            <a:spAutoFit/>
          </a:bodyPr>
          <a:lstStyle/>
          <a:p>
            <a:r>
              <a:rPr lang="en-US" b="1">
                <a:latin typeface="Source Sans Pro" panose="020B0503030403020204" pitchFamily="34" charset="0"/>
                <a:ea typeface="Source Sans Pro" panose="020B0503030403020204" pitchFamily="34" charset="0"/>
              </a:rPr>
              <a:t>ML</a:t>
            </a:r>
          </a:p>
        </p:txBody>
      </p:sp>
      <p:sp>
        <p:nvSpPr>
          <p:cNvPr id="41" name="TextBox 40">
            <a:extLst>
              <a:ext uri="{FF2B5EF4-FFF2-40B4-BE49-F238E27FC236}">
                <a16:creationId xmlns:a16="http://schemas.microsoft.com/office/drawing/2014/main" id="{2AC19A92-68B3-1932-400C-C25703F36140}"/>
              </a:ext>
            </a:extLst>
          </p:cNvPr>
          <p:cNvSpPr txBox="1"/>
          <p:nvPr/>
        </p:nvSpPr>
        <p:spPr>
          <a:xfrm>
            <a:off x="16587751" y="20623156"/>
            <a:ext cx="479618" cy="369332"/>
          </a:xfrm>
          <a:prstGeom prst="rect">
            <a:avLst/>
          </a:prstGeom>
          <a:noFill/>
        </p:spPr>
        <p:txBody>
          <a:bodyPr wrap="square" rtlCol="0">
            <a:spAutoFit/>
          </a:bodyPr>
          <a:lstStyle/>
          <a:p>
            <a:r>
              <a:rPr lang="en-US" b="1">
                <a:latin typeface="Source Sans Pro" panose="020B0503030403020204" pitchFamily="34" charset="0"/>
                <a:ea typeface="Source Sans Pro" panose="020B0503030403020204" pitchFamily="34" charset="0"/>
              </a:rPr>
              <a:t>CP</a:t>
            </a:r>
          </a:p>
        </p:txBody>
      </p:sp>
      <p:sp>
        <p:nvSpPr>
          <p:cNvPr id="42" name="TextBox 41">
            <a:extLst>
              <a:ext uri="{FF2B5EF4-FFF2-40B4-BE49-F238E27FC236}">
                <a16:creationId xmlns:a16="http://schemas.microsoft.com/office/drawing/2014/main" id="{38327309-E92D-9DE1-128E-B2096CD4793A}"/>
              </a:ext>
            </a:extLst>
          </p:cNvPr>
          <p:cNvSpPr txBox="1"/>
          <p:nvPr/>
        </p:nvSpPr>
        <p:spPr>
          <a:xfrm>
            <a:off x="15863895" y="19229246"/>
            <a:ext cx="700786" cy="707886"/>
          </a:xfrm>
          <a:prstGeom prst="rect">
            <a:avLst/>
          </a:prstGeom>
          <a:noFill/>
        </p:spPr>
        <p:txBody>
          <a:bodyPr wrap="square" rtlCol="0">
            <a:spAutoFit/>
          </a:bodyPr>
          <a:lstStyle/>
          <a:p>
            <a:r>
              <a:rPr lang="en-US" sz="4000" b="1">
                <a:solidFill>
                  <a:srgbClr val="AEABAB"/>
                </a:solidFill>
                <a:latin typeface="Source Sans Pro" panose="020B0503030403020204" pitchFamily="34" charset="0"/>
                <a:ea typeface="Source Sans Pro" panose="020B0503030403020204" pitchFamily="34" charset="0"/>
              </a:rPr>
              <a:t>A.</a:t>
            </a:r>
          </a:p>
        </p:txBody>
      </p:sp>
      <p:sp>
        <p:nvSpPr>
          <p:cNvPr id="43" name="TextBox 42">
            <a:extLst>
              <a:ext uri="{FF2B5EF4-FFF2-40B4-BE49-F238E27FC236}">
                <a16:creationId xmlns:a16="http://schemas.microsoft.com/office/drawing/2014/main" id="{072A9799-290A-1490-B67C-831D8C84E364}"/>
              </a:ext>
            </a:extLst>
          </p:cNvPr>
          <p:cNvSpPr txBox="1"/>
          <p:nvPr/>
        </p:nvSpPr>
        <p:spPr>
          <a:xfrm>
            <a:off x="15863893" y="23737112"/>
            <a:ext cx="717869" cy="707886"/>
          </a:xfrm>
          <a:prstGeom prst="rect">
            <a:avLst/>
          </a:prstGeom>
          <a:noFill/>
        </p:spPr>
        <p:txBody>
          <a:bodyPr wrap="square" rtlCol="0">
            <a:spAutoFit/>
          </a:bodyPr>
          <a:lstStyle/>
          <a:p>
            <a:r>
              <a:rPr lang="en-US" sz="4000" b="1">
                <a:solidFill>
                  <a:srgbClr val="AEABAB"/>
                </a:solidFill>
                <a:latin typeface="Source Sans Pro" panose="020B0503030403020204" pitchFamily="34" charset="0"/>
                <a:ea typeface="Source Sans Pro" panose="020B0503030403020204" pitchFamily="34" charset="0"/>
              </a:rPr>
              <a:t>C.</a:t>
            </a:r>
          </a:p>
        </p:txBody>
      </p:sp>
      <p:sp>
        <p:nvSpPr>
          <p:cNvPr id="44" name="TextBox 43">
            <a:extLst>
              <a:ext uri="{FF2B5EF4-FFF2-40B4-BE49-F238E27FC236}">
                <a16:creationId xmlns:a16="http://schemas.microsoft.com/office/drawing/2014/main" id="{B9509B10-E1E8-2012-785C-416EC80AA379}"/>
              </a:ext>
            </a:extLst>
          </p:cNvPr>
          <p:cNvSpPr txBox="1"/>
          <p:nvPr/>
        </p:nvSpPr>
        <p:spPr>
          <a:xfrm>
            <a:off x="15867102" y="21367402"/>
            <a:ext cx="727360" cy="707886"/>
          </a:xfrm>
          <a:prstGeom prst="rect">
            <a:avLst/>
          </a:prstGeom>
          <a:noFill/>
        </p:spPr>
        <p:txBody>
          <a:bodyPr wrap="square" rtlCol="0">
            <a:spAutoFit/>
          </a:bodyPr>
          <a:lstStyle/>
          <a:p>
            <a:r>
              <a:rPr lang="en-US" sz="4000" b="1">
                <a:solidFill>
                  <a:srgbClr val="AEABAB"/>
                </a:solidFill>
                <a:latin typeface="Source Sans Pro" panose="020B0503030403020204" pitchFamily="34" charset="0"/>
                <a:ea typeface="Source Sans Pro" panose="020B0503030403020204" pitchFamily="34" charset="0"/>
              </a:rPr>
              <a:t>B.</a:t>
            </a:r>
          </a:p>
        </p:txBody>
      </p:sp>
      <p:sp>
        <p:nvSpPr>
          <p:cNvPr id="46" name="TextBox 45">
            <a:extLst>
              <a:ext uri="{FF2B5EF4-FFF2-40B4-BE49-F238E27FC236}">
                <a16:creationId xmlns:a16="http://schemas.microsoft.com/office/drawing/2014/main" id="{A56BE21C-38A8-EB10-0670-6BCE64321C56}"/>
              </a:ext>
            </a:extLst>
          </p:cNvPr>
          <p:cNvSpPr txBox="1"/>
          <p:nvPr/>
        </p:nvSpPr>
        <p:spPr>
          <a:xfrm>
            <a:off x="17765543" y="26406941"/>
            <a:ext cx="5460611" cy="369332"/>
          </a:xfrm>
          <a:prstGeom prst="rect">
            <a:avLst/>
          </a:prstGeom>
          <a:noFill/>
        </p:spPr>
        <p:txBody>
          <a:bodyPr wrap="square">
            <a:spAutoFit/>
          </a:bodyPr>
          <a:lstStyle/>
          <a:p>
            <a:r>
              <a:rPr lang="en-US" sz="1800"/>
              <a:t>Validity </a:t>
            </a:r>
            <a:r>
              <a:rPr lang="en-US" sz="1800" b="1">
                <a:solidFill>
                  <a:schemeClr val="accent1"/>
                </a:solidFill>
                <a:latin typeface="Calibri" panose="020F0502020204030204"/>
                <a:cs typeface="Arial"/>
              </a:rPr>
              <a:t>⍺</a:t>
            </a:r>
            <a:r>
              <a:rPr lang="en-US" sz="1800"/>
              <a:t> + Confidence </a:t>
            </a:r>
            <a:r>
              <a:rPr lang="en-US" sz="1800" b="1" err="1">
                <a:solidFill>
                  <a:schemeClr val="accent2"/>
                </a:solidFill>
                <a:latin typeface="Calibri" panose="020F0502020204030204"/>
                <a:cs typeface="Arial"/>
              </a:rPr>
              <a:t>δ</a:t>
            </a:r>
            <a:r>
              <a:rPr lang="en-US" sz="1800" b="1">
                <a:solidFill>
                  <a:schemeClr val="accent2"/>
                </a:solidFill>
                <a:latin typeface="Calibri" panose="020F0502020204030204"/>
                <a:cs typeface="Arial"/>
              </a:rPr>
              <a:t> </a:t>
            </a:r>
            <a:r>
              <a:rPr lang="en-US" sz="1800">
                <a:sym typeface="Wingdings" pitchFamily="2" charset="2"/>
              </a:rPr>
              <a:t> </a:t>
            </a:r>
            <a:r>
              <a:rPr lang="en-US" sz="1800" b="1">
                <a:sym typeface="Wingdings" pitchFamily="2" charset="2"/>
              </a:rPr>
              <a:t>n</a:t>
            </a:r>
            <a:r>
              <a:rPr lang="en-US" sz="1800">
                <a:sym typeface="Wingdings" pitchFamily="2" charset="2"/>
              </a:rPr>
              <a:t> Samples</a:t>
            </a:r>
            <a:endParaRPr lang="en-US"/>
          </a:p>
        </p:txBody>
      </p:sp>
      <p:grpSp>
        <p:nvGrpSpPr>
          <p:cNvPr id="47" name="Group 46">
            <a:extLst>
              <a:ext uri="{FF2B5EF4-FFF2-40B4-BE49-F238E27FC236}">
                <a16:creationId xmlns:a16="http://schemas.microsoft.com/office/drawing/2014/main" id="{24020A35-A807-8499-096D-CFD0E959241B}"/>
              </a:ext>
            </a:extLst>
          </p:cNvPr>
          <p:cNvGrpSpPr>
            <a:grpSpLocks noChangeAspect="1"/>
          </p:cNvGrpSpPr>
          <p:nvPr/>
        </p:nvGrpSpPr>
        <p:grpSpPr>
          <a:xfrm>
            <a:off x="23994011" y="23303450"/>
            <a:ext cx="3137258" cy="2819799"/>
            <a:chOff x="8976655" y="1398882"/>
            <a:chExt cx="3139821" cy="2822103"/>
          </a:xfrm>
        </p:grpSpPr>
        <p:grpSp>
          <p:nvGrpSpPr>
            <p:cNvPr id="48" name="Group 47">
              <a:extLst>
                <a:ext uri="{FF2B5EF4-FFF2-40B4-BE49-F238E27FC236}">
                  <a16:creationId xmlns:a16="http://schemas.microsoft.com/office/drawing/2014/main" id="{083EBF4F-8F72-7543-0926-584A66E65C4B}"/>
                </a:ext>
              </a:extLst>
            </p:cNvPr>
            <p:cNvGrpSpPr/>
            <p:nvPr/>
          </p:nvGrpSpPr>
          <p:grpSpPr>
            <a:xfrm>
              <a:off x="8976655" y="1426803"/>
              <a:ext cx="3139821" cy="2794182"/>
              <a:chOff x="8975226" y="2713628"/>
              <a:chExt cx="3139821" cy="2794182"/>
            </a:xfrm>
          </p:grpSpPr>
          <p:pic>
            <p:nvPicPr>
              <p:cNvPr id="50" name="Picture 49">
                <a:extLst>
                  <a:ext uri="{FF2B5EF4-FFF2-40B4-BE49-F238E27FC236}">
                    <a16:creationId xmlns:a16="http://schemas.microsoft.com/office/drawing/2014/main" id="{67428D1A-B2BA-7D50-6B4B-B85822B3655D}"/>
                  </a:ext>
                </a:extLst>
              </p:cNvPr>
              <p:cNvPicPr>
                <a:picLocks noChangeAspect="1"/>
              </p:cNvPicPr>
              <p:nvPr/>
            </p:nvPicPr>
            <p:blipFill>
              <a:blip r:embed="rId20"/>
              <a:stretch>
                <a:fillRect/>
              </a:stretch>
            </p:blipFill>
            <p:spPr>
              <a:xfrm>
                <a:off x="9167444" y="3281324"/>
                <a:ext cx="2824202" cy="1852756"/>
              </a:xfrm>
              <a:prstGeom prst="rect">
                <a:avLst/>
              </a:prstGeom>
            </p:spPr>
          </p:pic>
          <p:cxnSp>
            <p:nvCxnSpPr>
              <p:cNvPr id="51" name="Straight Connector 50">
                <a:extLst>
                  <a:ext uri="{FF2B5EF4-FFF2-40B4-BE49-F238E27FC236}">
                    <a16:creationId xmlns:a16="http://schemas.microsoft.com/office/drawing/2014/main" id="{E767AC16-763A-2F8B-55E1-753EC8C02242}"/>
                  </a:ext>
                </a:extLst>
              </p:cNvPr>
              <p:cNvCxnSpPr>
                <a:cxnSpLocks/>
              </p:cNvCxnSpPr>
              <p:nvPr/>
            </p:nvCxnSpPr>
            <p:spPr>
              <a:xfrm>
                <a:off x="10598342" y="2713628"/>
                <a:ext cx="0" cy="2297737"/>
              </a:xfrm>
              <a:prstGeom prst="line">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2" name="TextBox 51">
                <a:extLst>
                  <a:ext uri="{FF2B5EF4-FFF2-40B4-BE49-F238E27FC236}">
                    <a16:creationId xmlns:a16="http://schemas.microsoft.com/office/drawing/2014/main" id="{871CC9BF-FBBB-EB8F-C0C8-26903BA3549F}"/>
                  </a:ext>
                </a:extLst>
              </p:cNvPr>
              <p:cNvSpPr txBox="1"/>
              <p:nvPr/>
            </p:nvSpPr>
            <p:spPr>
              <a:xfrm>
                <a:off x="10916191" y="5056279"/>
                <a:ext cx="675267" cy="369332"/>
              </a:xfrm>
              <a:prstGeom prst="rect">
                <a:avLst/>
              </a:prstGeom>
              <a:solidFill>
                <a:schemeClr val="bg1"/>
              </a:solidFill>
            </p:spPr>
            <p:txBody>
              <a:bodyPr wrap="square" rtlCol="0">
                <a:spAutoFit/>
              </a:bodyPr>
              <a:lstStyle/>
              <a:p>
                <a:r>
                  <a:rPr lang="en-US"/>
                  <a:t>0.94</a:t>
                </a:r>
              </a:p>
            </p:txBody>
          </p:sp>
          <p:sp>
            <p:nvSpPr>
              <p:cNvPr id="53" name="TextBox 52">
                <a:extLst>
                  <a:ext uri="{FF2B5EF4-FFF2-40B4-BE49-F238E27FC236}">
                    <a16:creationId xmlns:a16="http://schemas.microsoft.com/office/drawing/2014/main" id="{3C8DA859-EC49-0412-F759-A64082BD80E3}"/>
                  </a:ext>
                </a:extLst>
              </p:cNvPr>
              <p:cNvSpPr txBox="1"/>
              <p:nvPr/>
            </p:nvSpPr>
            <p:spPr>
              <a:xfrm>
                <a:off x="9604620" y="5046145"/>
                <a:ext cx="675269" cy="369332"/>
              </a:xfrm>
              <a:prstGeom prst="rect">
                <a:avLst/>
              </a:prstGeom>
              <a:solidFill>
                <a:schemeClr val="bg1"/>
              </a:solidFill>
            </p:spPr>
            <p:txBody>
              <a:bodyPr wrap="square" rtlCol="0">
                <a:spAutoFit/>
              </a:bodyPr>
              <a:lstStyle/>
              <a:p>
                <a:r>
                  <a:rPr lang="en-US"/>
                  <a:t>0.86</a:t>
                </a:r>
              </a:p>
            </p:txBody>
          </p:sp>
          <p:sp>
            <p:nvSpPr>
              <p:cNvPr id="54" name="TextBox 53">
                <a:extLst>
                  <a:ext uri="{FF2B5EF4-FFF2-40B4-BE49-F238E27FC236}">
                    <a16:creationId xmlns:a16="http://schemas.microsoft.com/office/drawing/2014/main" id="{BD6AD5A2-9AD7-01D6-404D-C550CAC47FC1}"/>
                  </a:ext>
                </a:extLst>
              </p:cNvPr>
              <p:cNvSpPr txBox="1"/>
              <p:nvPr/>
            </p:nvSpPr>
            <p:spPr>
              <a:xfrm>
                <a:off x="8975226" y="5046145"/>
                <a:ext cx="675269" cy="369332"/>
              </a:xfrm>
              <a:prstGeom prst="rect">
                <a:avLst/>
              </a:prstGeom>
              <a:solidFill>
                <a:schemeClr val="bg1"/>
              </a:solidFill>
            </p:spPr>
            <p:txBody>
              <a:bodyPr wrap="square" rtlCol="0">
                <a:spAutoFit/>
              </a:bodyPr>
              <a:lstStyle/>
              <a:p>
                <a:r>
                  <a:rPr lang="en-US"/>
                  <a:t>0.82</a:t>
                </a:r>
              </a:p>
            </p:txBody>
          </p:sp>
          <p:sp>
            <p:nvSpPr>
              <p:cNvPr id="55" name="TextBox 54">
                <a:extLst>
                  <a:ext uri="{FF2B5EF4-FFF2-40B4-BE49-F238E27FC236}">
                    <a16:creationId xmlns:a16="http://schemas.microsoft.com/office/drawing/2014/main" id="{B3262FBE-1A96-0F6D-9080-A28F1162C854}"/>
                  </a:ext>
                </a:extLst>
              </p:cNvPr>
              <p:cNvSpPr txBox="1"/>
              <p:nvPr/>
            </p:nvSpPr>
            <p:spPr>
              <a:xfrm>
                <a:off x="10269202" y="5046145"/>
                <a:ext cx="646987" cy="461665"/>
              </a:xfrm>
              <a:prstGeom prst="rect">
                <a:avLst/>
              </a:prstGeom>
              <a:solidFill>
                <a:schemeClr val="bg1"/>
              </a:solidFill>
            </p:spPr>
            <p:txBody>
              <a:bodyPr wrap="square" rtlCol="0">
                <a:spAutoFit/>
              </a:bodyPr>
              <a:lstStyle/>
              <a:p>
                <a:r>
                  <a:rPr lang="en-US" sz="2400" b="1">
                    <a:solidFill>
                      <a:schemeClr val="accent1"/>
                    </a:solidFill>
                    <a:latin typeface="Calibri" panose="020F0502020204030204"/>
                    <a:cs typeface="Arial"/>
                  </a:rPr>
                  <a:t>1-⍺</a:t>
                </a:r>
              </a:p>
            </p:txBody>
          </p:sp>
          <p:sp>
            <p:nvSpPr>
              <p:cNvPr id="56" name="TextBox 55">
                <a:extLst>
                  <a:ext uri="{FF2B5EF4-FFF2-40B4-BE49-F238E27FC236}">
                    <a16:creationId xmlns:a16="http://schemas.microsoft.com/office/drawing/2014/main" id="{D01FB0C3-AE1B-A652-B60B-22FC820B2496}"/>
                  </a:ext>
                </a:extLst>
              </p:cNvPr>
              <p:cNvSpPr txBox="1"/>
              <p:nvPr/>
            </p:nvSpPr>
            <p:spPr>
              <a:xfrm>
                <a:off x="11494364" y="5056279"/>
                <a:ext cx="620683" cy="369332"/>
              </a:xfrm>
              <a:prstGeom prst="rect">
                <a:avLst/>
              </a:prstGeom>
              <a:solidFill>
                <a:schemeClr val="bg1"/>
              </a:solidFill>
            </p:spPr>
            <p:txBody>
              <a:bodyPr wrap="none" rtlCol="0">
                <a:spAutoFit/>
              </a:bodyPr>
              <a:lstStyle/>
              <a:p>
                <a:r>
                  <a:rPr lang="en-US"/>
                  <a:t>0.98</a:t>
                </a:r>
              </a:p>
            </p:txBody>
          </p:sp>
          <p:cxnSp>
            <p:nvCxnSpPr>
              <p:cNvPr id="58" name="Straight Connector 57">
                <a:extLst>
                  <a:ext uri="{FF2B5EF4-FFF2-40B4-BE49-F238E27FC236}">
                    <a16:creationId xmlns:a16="http://schemas.microsoft.com/office/drawing/2014/main" id="{F4043B3F-7BE3-6570-A67C-5B9E58B346B3}"/>
                  </a:ext>
                </a:extLst>
              </p:cNvPr>
              <p:cNvCxnSpPr>
                <a:cxnSpLocks/>
              </p:cNvCxnSpPr>
              <p:nvPr/>
            </p:nvCxnSpPr>
            <p:spPr>
              <a:xfrm>
                <a:off x="10252001" y="5031942"/>
                <a:ext cx="681388" cy="0"/>
              </a:xfrm>
              <a:prstGeom prst="line">
                <a:avLst/>
              </a:prstGeom>
              <a:ln w="5715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61" name="TextBox 60">
                <a:extLst>
                  <a:ext uri="{FF2B5EF4-FFF2-40B4-BE49-F238E27FC236}">
                    <a16:creationId xmlns:a16="http://schemas.microsoft.com/office/drawing/2014/main" id="{6722F179-4421-944A-1B26-BC15E5412EDA}"/>
                  </a:ext>
                </a:extLst>
              </p:cNvPr>
              <p:cNvSpPr txBox="1"/>
              <p:nvPr/>
            </p:nvSpPr>
            <p:spPr>
              <a:xfrm>
                <a:off x="10654621" y="4163947"/>
                <a:ext cx="821411" cy="461665"/>
              </a:xfrm>
              <a:prstGeom prst="rect">
                <a:avLst/>
              </a:prstGeom>
              <a:noFill/>
            </p:spPr>
            <p:txBody>
              <a:bodyPr wrap="square">
                <a:spAutoFit/>
              </a:bodyPr>
              <a:lstStyle/>
              <a:p>
                <a:r>
                  <a:rPr lang="en-US" sz="2400" b="1">
                    <a:solidFill>
                      <a:schemeClr val="accent2"/>
                    </a:solidFill>
                    <a:latin typeface="Calibri" panose="020F0502020204030204"/>
                    <a:cs typeface="Arial"/>
                  </a:rPr>
                  <a:t>±</a:t>
                </a:r>
                <a:r>
                  <a:rPr lang="en-US" sz="2400" b="1" err="1">
                    <a:solidFill>
                      <a:schemeClr val="accent2"/>
                    </a:solidFill>
                    <a:latin typeface="Calibri" panose="020F0502020204030204"/>
                    <a:cs typeface="Arial"/>
                  </a:rPr>
                  <a:t>δ</a:t>
                </a:r>
                <a:endParaRPr lang="en-US" sz="2400"/>
              </a:p>
            </p:txBody>
          </p:sp>
        </p:grpSp>
        <p:sp>
          <p:nvSpPr>
            <p:cNvPr id="49" name="TextBox 48">
              <a:extLst>
                <a:ext uri="{FF2B5EF4-FFF2-40B4-BE49-F238E27FC236}">
                  <a16:creationId xmlns:a16="http://schemas.microsoft.com/office/drawing/2014/main" id="{7DBC83AB-86E9-6BD0-D719-A77A042234B0}"/>
                </a:ext>
              </a:extLst>
            </p:cNvPr>
            <p:cNvSpPr txBox="1"/>
            <p:nvPr/>
          </p:nvSpPr>
          <p:spPr>
            <a:xfrm>
              <a:off x="9213087" y="1398882"/>
              <a:ext cx="2695560" cy="831676"/>
            </a:xfrm>
            <a:prstGeom prst="rect">
              <a:avLst/>
            </a:prstGeom>
            <a:solidFill>
              <a:schemeClr val="bg1"/>
            </a:solidFill>
            <a:ln>
              <a:noFill/>
            </a:ln>
          </p:spPr>
          <p:txBody>
            <a:bodyPr wrap="square" rtlCol="0">
              <a:spAutoFit/>
            </a:bodyPr>
            <a:lstStyle/>
            <a:p>
              <a:pPr algn="ctr"/>
              <a:endParaRPr lang="en-US" sz="2400"/>
            </a:p>
            <a:p>
              <a:pPr algn="ctr"/>
              <a:r>
                <a:rPr lang="en-US" sz="2400"/>
                <a:t>Validity pdf</a:t>
              </a:r>
            </a:p>
          </p:txBody>
        </p:sp>
      </p:grpSp>
      <p:grpSp>
        <p:nvGrpSpPr>
          <p:cNvPr id="65" name="Group 64">
            <a:extLst>
              <a:ext uri="{FF2B5EF4-FFF2-40B4-BE49-F238E27FC236}">
                <a16:creationId xmlns:a16="http://schemas.microsoft.com/office/drawing/2014/main" id="{9656CB9D-2822-58FF-AE82-3E803E65585C}"/>
              </a:ext>
            </a:extLst>
          </p:cNvPr>
          <p:cNvGrpSpPr>
            <a:grpSpLocks noChangeAspect="1"/>
          </p:cNvGrpSpPr>
          <p:nvPr/>
        </p:nvGrpSpPr>
        <p:grpSpPr>
          <a:xfrm>
            <a:off x="24084322" y="26112591"/>
            <a:ext cx="3237639" cy="764198"/>
            <a:chOff x="5641995" y="3636839"/>
            <a:chExt cx="3289300" cy="776391"/>
          </a:xfrm>
        </p:grpSpPr>
        <p:pic>
          <p:nvPicPr>
            <p:cNvPr id="66" name="Picture 65">
              <a:extLst>
                <a:ext uri="{FF2B5EF4-FFF2-40B4-BE49-F238E27FC236}">
                  <a16:creationId xmlns:a16="http://schemas.microsoft.com/office/drawing/2014/main" id="{DF10AB85-3AA1-FB62-0A67-7C10C195BD9D}"/>
                </a:ext>
              </a:extLst>
            </p:cNvPr>
            <p:cNvPicPr>
              <a:picLocks noChangeAspect="1"/>
            </p:cNvPicPr>
            <p:nvPr/>
          </p:nvPicPr>
          <p:blipFill>
            <a:blip r:embed="rId21"/>
            <a:stretch>
              <a:fillRect/>
            </a:stretch>
          </p:blipFill>
          <p:spPr>
            <a:xfrm>
              <a:off x="5670215" y="4159230"/>
              <a:ext cx="3048000" cy="254000"/>
            </a:xfrm>
            <a:prstGeom prst="rect">
              <a:avLst/>
            </a:prstGeom>
            <a:effectLst>
              <a:glow rad="127000">
                <a:schemeClr val="accent2"/>
              </a:glow>
            </a:effectLst>
          </p:spPr>
        </p:pic>
        <p:pic>
          <p:nvPicPr>
            <p:cNvPr id="67" name="Picture 66">
              <a:extLst>
                <a:ext uri="{FF2B5EF4-FFF2-40B4-BE49-F238E27FC236}">
                  <a16:creationId xmlns:a16="http://schemas.microsoft.com/office/drawing/2014/main" id="{30446071-8428-75B8-7B02-A940607B0270}"/>
                </a:ext>
              </a:extLst>
            </p:cNvPr>
            <p:cNvPicPr>
              <a:picLocks noChangeAspect="1"/>
            </p:cNvPicPr>
            <p:nvPr/>
          </p:nvPicPr>
          <p:blipFill>
            <a:blip r:embed="rId22"/>
            <a:stretch>
              <a:fillRect/>
            </a:stretch>
          </p:blipFill>
          <p:spPr>
            <a:xfrm>
              <a:off x="5641995" y="3636839"/>
              <a:ext cx="3289300" cy="393700"/>
            </a:xfrm>
            <a:prstGeom prst="rect">
              <a:avLst/>
            </a:prstGeom>
            <a:effectLst>
              <a:glow rad="127000">
                <a:schemeClr val="accent1"/>
              </a:glow>
            </a:effectLst>
          </p:spPr>
        </p:pic>
      </p:grpSp>
      <p:pic>
        <p:nvPicPr>
          <p:cNvPr id="72" name="Picture 71">
            <a:extLst>
              <a:ext uri="{FF2B5EF4-FFF2-40B4-BE49-F238E27FC236}">
                <a16:creationId xmlns:a16="http://schemas.microsoft.com/office/drawing/2014/main" id="{9AAE625B-1643-E9B4-D055-C9B1BBDA8F1B}"/>
              </a:ext>
            </a:extLst>
          </p:cNvPr>
          <p:cNvPicPr>
            <a:picLocks noChangeAspect="1"/>
          </p:cNvPicPr>
          <p:nvPr/>
        </p:nvPicPr>
        <p:blipFill>
          <a:blip r:embed="rId23"/>
          <a:stretch>
            <a:fillRect/>
          </a:stretch>
        </p:blipFill>
        <p:spPr>
          <a:xfrm>
            <a:off x="16637994" y="23968030"/>
            <a:ext cx="7273873" cy="2273952"/>
          </a:xfrm>
          <a:prstGeom prst="rect">
            <a:avLst/>
          </a:prstGeom>
          <a:effectLst>
            <a:glow rad="104412">
              <a:schemeClr val="accent1">
                <a:alpha val="98000"/>
              </a:schemeClr>
            </a:glow>
          </a:effectLst>
        </p:spPr>
      </p:pic>
      <p:pic>
        <p:nvPicPr>
          <p:cNvPr id="75" name="Picture 2">
            <a:extLst>
              <a:ext uri="{FF2B5EF4-FFF2-40B4-BE49-F238E27FC236}">
                <a16:creationId xmlns:a16="http://schemas.microsoft.com/office/drawing/2014/main" id="{DB220E48-0155-AC3F-2491-CC1DB2E0894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5572883" y="31793573"/>
            <a:ext cx="626646" cy="938795"/>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a:extLst>
              <a:ext uri="{FF2B5EF4-FFF2-40B4-BE49-F238E27FC236}">
                <a16:creationId xmlns:a16="http://schemas.microsoft.com/office/drawing/2014/main" id="{25237CDE-304A-71BD-DDE9-B6D99C4D0D8B}"/>
              </a:ext>
            </a:extLst>
          </p:cNvPr>
          <p:cNvGrpSpPr>
            <a:grpSpLocks noChangeAspect="1"/>
          </p:cNvGrpSpPr>
          <p:nvPr/>
        </p:nvGrpSpPr>
        <p:grpSpPr>
          <a:xfrm>
            <a:off x="35235286" y="19836838"/>
            <a:ext cx="5936313" cy="991827"/>
            <a:chOff x="35227277" y="20292407"/>
            <a:chExt cx="5936313" cy="991827"/>
          </a:xfrm>
        </p:grpSpPr>
        <p:sp>
          <p:nvSpPr>
            <p:cNvPr id="77" name="Notched Right Arrow 15">
              <a:extLst>
                <a:ext uri="{FF2B5EF4-FFF2-40B4-BE49-F238E27FC236}">
                  <a16:creationId xmlns:a16="http://schemas.microsoft.com/office/drawing/2014/main" id="{DC530B25-C395-DBE0-464E-1A4CF76605E5}"/>
                </a:ext>
              </a:extLst>
            </p:cNvPr>
            <p:cNvSpPr/>
            <p:nvPr/>
          </p:nvSpPr>
          <p:spPr>
            <a:xfrm>
              <a:off x="35227277" y="20292407"/>
              <a:ext cx="3031740" cy="672648"/>
            </a:xfrm>
            <a:prstGeom prst="notchedRightArrow">
              <a:avLst/>
            </a:prstGeom>
            <a:solidFill>
              <a:srgbClr val="186B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a:t>Model Calibration</a:t>
              </a:r>
            </a:p>
          </p:txBody>
        </p:sp>
        <p:sp>
          <p:nvSpPr>
            <p:cNvPr id="79" name="TextBox 78">
              <a:extLst>
                <a:ext uri="{FF2B5EF4-FFF2-40B4-BE49-F238E27FC236}">
                  <a16:creationId xmlns:a16="http://schemas.microsoft.com/office/drawing/2014/main" id="{C1637064-D0EA-BE8E-A1A3-C2E0DDFD8EB5}"/>
                </a:ext>
              </a:extLst>
            </p:cNvPr>
            <p:cNvSpPr txBox="1"/>
            <p:nvPr/>
          </p:nvSpPr>
          <p:spPr>
            <a:xfrm>
              <a:off x="35492105" y="20914902"/>
              <a:ext cx="5671485" cy="369332"/>
            </a:xfrm>
            <a:prstGeom prst="rect">
              <a:avLst/>
            </a:prstGeom>
            <a:noFill/>
          </p:spPr>
          <p:txBody>
            <a:bodyPr wrap="square">
              <a:spAutoFit/>
            </a:bodyPr>
            <a:lstStyle/>
            <a:p>
              <a:r>
                <a:rPr lang="en-US" sz="1800"/>
                <a:t>Specified Validity </a:t>
              </a:r>
              <a:r>
                <a:rPr lang="en-US" sz="1800" b="1">
                  <a:solidFill>
                    <a:schemeClr val="accent1"/>
                  </a:solidFill>
                  <a:latin typeface="Calibri" panose="020F0502020204030204"/>
                  <a:cs typeface="Arial"/>
                </a:rPr>
                <a:t>1 - ⍺ = 0.99</a:t>
              </a:r>
              <a:r>
                <a:rPr lang="en-US" sz="1800" b="1"/>
                <a:t> </a:t>
              </a:r>
              <a:endParaRPr lang="en-US" b="1"/>
            </a:p>
          </p:txBody>
        </p:sp>
      </p:grpSp>
      <p:pic>
        <p:nvPicPr>
          <p:cNvPr id="80" name="Picture 79">
            <a:extLst>
              <a:ext uri="{FF2B5EF4-FFF2-40B4-BE49-F238E27FC236}">
                <a16:creationId xmlns:a16="http://schemas.microsoft.com/office/drawing/2014/main" id="{AEBB1BD3-37C5-22A0-6FA5-18F73750B054}"/>
              </a:ext>
            </a:extLst>
          </p:cNvPr>
          <p:cNvPicPr>
            <a:picLocks noChangeAspect="1"/>
          </p:cNvPicPr>
          <p:nvPr/>
        </p:nvPicPr>
        <p:blipFill>
          <a:blip r:embed="rId25"/>
          <a:stretch>
            <a:fillRect/>
          </a:stretch>
        </p:blipFill>
        <p:spPr>
          <a:xfrm>
            <a:off x="39991497" y="20106470"/>
            <a:ext cx="1464597" cy="441640"/>
          </a:xfrm>
          <a:prstGeom prst="rect">
            <a:avLst/>
          </a:prstGeom>
        </p:spPr>
      </p:pic>
      <p:sp>
        <p:nvSpPr>
          <p:cNvPr id="116" name="TextBox 115">
            <a:extLst>
              <a:ext uri="{FF2B5EF4-FFF2-40B4-BE49-F238E27FC236}">
                <a16:creationId xmlns:a16="http://schemas.microsoft.com/office/drawing/2014/main" id="{8761EE92-B541-B5FD-D36F-6CCEBF15BC4F}"/>
              </a:ext>
            </a:extLst>
          </p:cNvPr>
          <p:cNvSpPr txBox="1"/>
          <p:nvPr/>
        </p:nvSpPr>
        <p:spPr>
          <a:xfrm>
            <a:off x="28987361" y="19463749"/>
            <a:ext cx="1021208" cy="707886"/>
          </a:xfrm>
          <a:prstGeom prst="rect">
            <a:avLst/>
          </a:prstGeom>
          <a:noFill/>
        </p:spPr>
        <p:txBody>
          <a:bodyPr wrap="square" rtlCol="0">
            <a:spAutoFit/>
          </a:bodyPr>
          <a:lstStyle/>
          <a:p>
            <a:r>
              <a:rPr lang="en-US" sz="4000" b="1">
                <a:solidFill>
                  <a:srgbClr val="AEABAB"/>
                </a:solidFill>
                <a:latin typeface="Source Sans Pro" panose="020B0503030403020204" pitchFamily="34" charset="0"/>
                <a:ea typeface="Source Sans Pro" panose="020B0503030403020204" pitchFamily="34" charset="0"/>
              </a:rPr>
              <a:t>A.</a:t>
            </a:r>
          </a:p>
        </p:txBody>
      </p:sp>
      <p:sp>
        <p:nvSpPr>
          <p:cNvPr id="117" name="TextBox 116">
            <a:extLst>
              <a:ext uri="{FF2B5EF4-FFF2-40B4-BE49-F238E27FC236}">
                <a16:creationId xmlns:a16="http://schemas.microsoft.com/office/drawing/2014/main" id="{CEF29765-4372-0B4E-420C-183A19E1BE19}"/>
              </a:ext>
            </a:extLst>
          </p:cNvPr>
          <p:cNvSpPr txBox="1"/>
          <p:nvPr/>
        </p:nvSpPr>
        <p:spPr>
          <a:xfrm>
            <a:off x="34355670" y="19592905"/>
            <a:ext cx="1059932" cy="707886"/>
          </a:xfrm>
          <a:prstGeom prst="rect">
            <a:avLst/>
          </a:prstGeom>
          <a:noFill/>
        </p:spPr>
        <p:txBody>
          <a:bodyPr wrap="square" rtlCol="0">
            <a:spAutoFit/>
          </a:bodyPr>
          <a:lstStyle/>
          <a:p>
            <a:r>
              <a:rPr lang="en-US" sz="4000" b="1">
                <a:solidFill>
                  <a:srgbClr val="AEABAB"/>
                </a:solidFill>
                <a:latin typeface="Source Sans Pro" panose="020B0503030403020204" pitchFamily="34" charset="0"/>
                <a:ea typeface="Source Sans Pro" panose="020B0503030403020204" pitchFamily="34" charset="0"/>
              </a:rPr>
              <a:t>B.</a:t>
            </a:r>
          </a:p>
        </p:txBody>
      </p:sp>
      <p:sp>
        <p:nvSpPr>
          <p:cNvPr id="118" name="TextBox 117">
            <a:extLst>
              <a:ext uri="{FF2B5EF4-FFF2-40B4-BE49-F238E27FC236}">
                <a16:creationId xmlns:a16="http://schemas.microsoft.com/office/drawing/2014/main" id="{F77D469B-1E06-7BD8-29E6-83FB2E49A89B}"/>
              </a:ext>
            </a:extLst>
          </p:cNvPr>
          <p:cNvSpPr txBox="1"/>
          <p:nvPr/>
        </p:nvSpPr>
        <p:spPr>
          <a:xfrm>
            <a:off x="38935667" y="19624617"/>
            <a:ext cx="1046102" cy="707886"/>
          </a:xfrm>
          <a:prstGeom prst="rect">
            <a:avLst/>
          </a:prstGeom>
          <a:noFill/>
        </p:spPr>
        <p:txBody>
          <a:bodyPr wrap="square" rtlCol="0">
            <a:spAutoFit/>
          </a:bodyPr>
          <a:lstStyle/>
          <a:p>
            <a:r>
              <a:rPr lang="en-US" sz="4000" b="1">
                <a:solidFill>
                  <a:srgbClr val="AEABAB"/>
                </a:solidFill>
                <a:latin typeface="Source Sans Pro" panose="020B0503030403020204" pitchFamily="34" charset="0"/>
                <a:ea typeface="Source Sans Pro" panose="020B0503030403020204" pitchFamily="34" charset="0"/>
              </a:rPr>
              <a:t>C.</a:t>
            </a:r>
          </a:p>
        </p:txBody>
      </p:sp>
      <p:sp>
        <p:nvSpPr>
          <p:cNvPr id="120" name="TextBox 119">
            <a:extLst>
              <a:ext uri="{FF2B5EF4-FFF2-40B4-BE49-F238E27FC236}">
                <a16:creationId xmlns:a16="http://schemas.microsoft.com/office/drawing/2014/main" id="{9B8EF487-AA2D-5D21-9054-8F6DE553D5FC}"/>
              </a:ext>
            </a:extLst>
          </p:cNvPr>
          <p:cNvSpPr txBox="1"/>
          <p:nvPr/>
        </p:nvSpPr>
        <p:spPr>
          <a:xfrm>
            <a:off x="29862005" y="24410881"/>
            <a:ext cx="12471417" cy="1200329"/>
          </a:xfrm>
          <a:prstGeom prst="rect">
            <a:avLst/>
          </a:prstGeom>
          <a:noFill/>
          <a:ln>
            <a:solidFill>
              <a:schemeClr val="bg1">
                <a:lumMod val="65000"/>
              </a:schemeClr>
            </a:solidFill>
          </a:ln>
        </p:spPr>
        <p:txBody>
          <a:bodyPr wrap="square" rtlCol="0">
            <a:spAutoFit/>
          </a:bodyPr>
          <a:lstStyle/>
          <a:p>
            <a:r>
              <a:rPr lang="en-US" dirty="0"/>
              <a:t>Case Study 1</a:t>
            </a:r>
          </a:p>
          <a:p>
            <a:r>
              <a:rPr lang="en-US" dirty="0"/>
              <a:t>	C(X)  =  { III, V }			Text: “The specimens are received in two formalin filled…Gallbladder…Liver…” </a:t>
            </a:r>
          </a:p>
          <a:p>
            <a:r>
              <a:rPr lang="en-US" dirty="0"/>
              <a:t>						Background: Liver biopsy specimens are coded 88307 – </a:t>
            </a:r>
            <a:r>
              <a:rPr lang="en-US" dirty="0" err="1"/>
              <a:t>lvl</a:t>
            </a:r>
            <a:r>
              <a:rPr lang="en-US" dirty="0"/>
              <a:t> V while </a:t>
            </a:r>
            <a:r>
              <a:rPr lang="en-US" dirty="0" err="1"/>
              <a:t>galbladder</a:t>
            </a:r>
            <a:r>
              <a:rPr lang="en-US" dirty="0"/>
              <a:t> is coded 88305 – </a:t>
            </a:r>
            <a:r>
              <a:rPr lang="en-US" dirty="0" err="1"/>
              <a:t>lvl</a:t>
            </a:r>
            <a:r>
              <a:rPr lang="en-US" dirty="0"/>
              <a:t> 3</a:t>
            </a:r>
          </a:p>
          <a:p>
            <a:r>
              <a:rPr lang="en-US" dirty="0"/>
              <a:t>						Interpretation: Predictive uncertainty stems from conflicting evidence: in reality both codes apply</a:t>
            </a:r>
          </a:p>
        </p:txBody>
      </p:sp>
      <p:sp>
        <p:nvSpPr>
          <p:cNvPr id="121" name="TextBox 120">
            <a:extLst>
              <a:ext uri="{FF2B5EF4-FFF2-40B4-BE49-F238E27FC236}">
                <a16:creationId xmlns:a16="http://schemas.microsoft.com/office/drawing/2014/main" id="{F46B6756-4EAA-170F-5204-DD2C1350C6D3}"/>
              </a:ext>
            </a:extLst>
          </p:cNvPr>
          <p:cNvSpPr txBox="1"/>
          <p:nvPr/>
        </p:nvSpPr>
        <p:spPr>
          <a:xfrm>
            <a:off x="29864997" y="25636029"/>
            <a:ext cx="12471417" cy="1200329"/>
          </a:xfrm>
          <a:prstGeom prst="rect">
            <a:avLst/>
          </a:prstGeom>
          <a:noFill/>
          <a:ln>
            <a:solidFill>
              <a:schemeClr val="bg1">
                <a:lumMod val="65000"/>
              </a:schemeClr>
            </a:solidFill>
          </a:ln>
        </p:spPr>
        <p:txBody>
          <a:bodyPr wrap="square" rtlCol="0">
            <a:spAutoFit/>
          </a:bodyPr>
          <a:lstStyle/>
          <a:p>
            <a:r>
              <a:rPr lang="en-US" dirty="0"/>
              <a:t>Case Study 2</a:t>
            </a:r>
          </a:p>
          <a:p>
            <a:r>
              <a:rPr lang="en-US" dirty="0"/>
              <a:t>	C(X)  =  { III, IV }		Text: “Specimen is… ‘</a:t>
            </a:r>
            <a:r>
              <a:rPr lang="en-US" dirty="0" err="1"/>
              <a:t>Mitrofanoff</a:t>
            </a:r>
            <a:r>
              <a:rPr lang="en-US" dirty="0"/>
              <a:t> stoma polyp’…”</a:t>
            </a:r>
          </a:p>
          <a:p>
            <a:r>
              <a:rPr lang="en-US" dirty="0"/>
              <a:t>						Background: Coding for Nasal Polyp and GI Polyp is different</a:t>
            </a:r>
          </a:p>
          <a:p>
            <a:r>
              <a:rPr lang="en-US" dirty="0"/>
              <a:t>						Interpretation: Predictive uncertainty stems from lack of information about site</a:t>
            </a:r>
          </a:p>
        </p:txBody>
      </p:sp>
      <p:sp>
        <p:nvSpPr>
          <p:cNvPr id="125" name="TextBox 124">
            <a:extLst>
              <a:ext uri="{FF2B5EF4-FFF2-40B4-BE49-F238E27FC236}">
                <a16:creationId xmlns:a16="http://schemas.microsoft.com/office/drawing/2014/main" id="{ACA129F8-07B1-6568-EAAC-AAA2DC5817EA}"/>
              </a:ext>
            </a:extLst>
          </p:cNvPr>
          <p:cNvSpPr txBox="1"/>
          <p:nvPr/>
        </p:nvSpPr>
        <p:spPr>
          <a:xfrm>
            <a:off x="29000436" y="24217866"/>
            <a:ext cx="1059932" cy="707886"/>
          </a:xfrm>
          <a:prstGeom prst="rect">
            <a:avLst/>
          </a:prstGeom>
          <a:noFill/>
        </p:spPr>
        <p:txBody>
          <a:bodyPr wrap="square" rtlCol="0">
            <a:spAutoFit/>
          </a:bodyPr>
          <a:lstStyle/>
          <a:p>
            <a:r>
              <a:rPr lang="en-US" sz="4000" b="1">
                <a:solidFill>
                  <a:srgbClr val="AEABAB"/>
                </a:solidFill>
                <a:latin typeface="Source Sans Pro" panose="020B0503030403020204" pitchFamily="34" charset="0"/>
                <a:ea typeface="Source Sans Pro" panose="020B0503030403020204" pitchFamily="34" charset="0"/>
              </a:rPr>
              <a:t>D.</a:t>
            </a:r>
          </a:p>
        </p:txBody>
      </p:sp>
    </p:spTree>
    <p:extLst>
      <p:ext uri="{BB962C8B-B14F-4D97-AF65-F5344CB8AC3E}">
        <p14:creationId xmlns:p14="http://schemas.microsoft.com/office/powerpoint/2010/main" val="1726605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rrow: Curved Right 34">
            <a:extLst>
              <a:ext uri="{FF2B5EF4-FFF2-40B4-BE49-F238E27FC236}">
                <a16:creationId xmlns:a16="http://schemas.microsoft.com/office/drawing/2014/main" id="{BF764E22-174C-B329-1CEB-20163B76B1EB}"/>
              </a:ext>
            </a:extLst>
          </p:cNvPr>
          <p:cNvSpPr/>
          <p:nvPr/>
        </p:nvSpPr>
        <p:spPr>
          <a:xfrm rot="5400000" flipH="1">
            <a:off x="23602849" y="22107536"/>
            <a:ext cx="1520439" cy="2415907"/>
          </a:xfrm>
          <a:prstGeom prst="curvedRightArrow">
            <a:avLst>
              <a:gd name="adj1" fmla="val 12940"/>
              <a:gd name="adj2" fmla="val 40778"/>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2F2B4F26-712D-87E1-D3A3-9B44018ACFAD}"/>
              </a:ext>
            </a:extLst>
          </p:cNvPr>
          <p:cNvSpPr/>
          <p:nvPr/>
        </p:nvSpPr>
        <p:spPr>
          <a:xfrm>
            <a:off x="14202590" y="28440531"/>
            <a:ext cx="29688610" cy="4506821"/>
          </a:xfrm>
          <a:prstGeom prst="rect">
            <a:avLst/>
          </a:prstGeom>
          <a:solidFill>
            <a:srgbClr val="5E626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 name="Rectangle 7">
            <a:extLst>
              <a:ext uri="{FF2B5EF4-FFF2-40B4-BE49-F238E27FC236}">
                <a16:creationId xmlns:a16="http://schemas.microsoft.com/office/drawing/2014/main" id="{34674530-73C2-F1CB-3FB5-CD999B3FD63E}"/>
              </a:ext>
            </a:extLst>
          </p:cNvPr>
          <p:cNvSpPr/>
          <p:nvPr/>
        </p:nvSpPr>
        <p:spPr>
          <a:xfrm>
            <a:off x="13831929" y="0"/>
            <a:ext cx="30059271" cy="8610600"/>
          </a:xfrm>
          <a:prstGeom prst="rect">
            <a:avLst/>
          </a:prstGeom>
          <a:solidFill>
            <a:srgbClr val="5E626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 name="Rectangle 8">
            <a:extLst>
              <a:ext uri="{FF2B5EF4-FFF2-40B4-BE49-F238E27FC236}">
                <a16:creationId xmlns:a16="http://schemas.microsoft.com/office/drawing/2014/main" id="{FAFB4FB2-4E7E-7BEC-8C5F-084D3FBF0CB9}"/>
              </a:ext>
            </a:extLst>
          </p:cNvPr>
          <p:cNvSpPr/>
          <p:nvPr/>
        </p:nvSpPr>
        <p:spPr>
          <a:xfrm>
            <a:off x="-30480" y="-30480"/>
            <a:ext cx="14537870" cy="32977832"/>
          </a:xfrm>
          <a:prstGeom prst="rect">
            <a:avLst/>
          </a:prstGeom>
          <a:solidFill>
            <a:srgbClr val="A514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3">
            <a:extLst>
              <a:ext uri="{FF2B5EF4-FFF2-40B4-BE49-F238E27FC236}">
                <a16:creationId xmlns:a16="http://schemas.microsoft.com/office/drawing/2014/main" id="{5190E720-342B-CADA-6306-740EA834B1A6}"/>
              </a:ext>
            </a:extLst>
          </p:cNvPr>
          <p:cNvSpPr txBox="1">
            <a:spLocks/>
          </p:cNvSpPr>
          <p:nvPr/>
        </p:nvSpPr>
        <p:spPr>
          <a:xfrm>
            <a:off x="5137227" y="-752655"/>
            <a:ext cx="9438021" cy="7178040"/>
          </a:xfrm>
          <a:prstGeom prst="rect">
            <a:avLst/>
          </a:prstGeom>
        </p:spPr>
        <p:txBody>
          <a:bodyPr vert="horz" lIns="91440" tIns="45720" rIns="91440" bIns="45720" rtlCol="0" anchor="b">
            <a:normAutofit fontScale="55000" lnSpcReduction="20000"/>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17900" b="1">
                <a:solidFill>
                  <a:schemeClr val="bg1"/>
                </a:solidFill>
                <a:latin typeface="Source Sans Pro" panose="020B0503030403020204" pitchFamily="34" charset="0"/>
                <a:ea typeface="Source Sans Pro" panose="020B0503030403020204" pitchFamily="34" charset="0"/>
              </a:rPr>
              <a:t>Conformal Prediction and Large Language Model for </a:t>
            </a:r>
          </a:p>
          <a:p>
            <a:pPr algn="l"/>
            <a:r>
              <a:rPr lang="en-US" sz="17900" b="1">
                <a:solidFill>
                  <a:schemeClr val="bg1"/>
                </a:solidFill>
                <a:latin typeface="Source Sans Pro" panose="020B0503030403020204" pitchFamily="34" charset="0"/>
                <a:ea typeface="Source Sans Pro" panose="020B0503030403020204" pitchFamily="34" charset="0"/>
              </a:rPr>
              <a:t>Medical Coding</a:t>
            </a:r>
          </a:p>
        </p:txBody>
      </p:sp>
      <p:pic>
        <p:nvPicPr>
          <p:cNvPr id="5" name="Picture 4">
            <a:extLst>
              <a:ext uri="{FF2B5EF4-FFF2-40B4-BE49-F238E27FC236}">
                <a16:creationId xmlns:a16="http://schemas.microsoft.com/office/drawing/2014/main" id="{31A3EF2F-291A-D8EC-3DCB-108DCA7F5B41}"/>
              </a:ext>
            </a:extLst>
          </p:cNvPr>
          <p:cNvPicPr>
            <a:picLocks noChangeAspect="1"/>
          </p:cNvPicPr>
          <p:nvPr/>
        </p:nvPicPr>
        <p:blipFill>
          <a:blip r:embed="rId3"/>
          <a:stretch>
            <a:fillRect/>
          </a:stretch>
        </p:blipFill>
        <p:spPr>
          <a:xfrm>
            <a:off x="0" y="1005840"/>
            <a:ext cx="4933652" cy="5419545"/>
          </a:xfrm>
          <a:prstGeom prst="rect">
            <a:avLst/>
          </a:prstGeom>
        </p:spPr>
      </p:pic>
      <p:sp>
        <p:nvSpPr>
          <p:cNvPr id="6" name="Title 3">
            <a:extLst>
              <a:ext uri="{FF2B5EF4-FFF2-40B4-BE49-F238E27FC236}">
                <a16:creationId xmlns:a16="http://schemas.microsoft.com/office/drawing/2014/main" id="{7FB4D40C-175F-8097-6BEA-802FE61AA241}"/>
              </a:ext>
            </a:extLst>
          </p:cNvPr>
          <p:cNvSpPr txBox="1">
            <a:spLocks/>
          </p:cNvSpPr>
          <p:nvPr/>
        </p:nvSpPr>
        <p:spPr>
          <a:xfrm>
            <a:off x="319959" y="6886581"/>
            <a:ext cx="13836991" cy="1150247"/>
          </a:xfrm>
          <a:prstGeom prst="rect">
            <a:avLst/>
          </a:prstGeom>
        </p:spPr>
        <p:txBody>
          <a:bodyPr vert="horz" lIns="91440" tIns="45720" rIns="91440" bIns="45720" rtlCol="0" anchor="b">
            <a:norm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7200">
                <a:solidFill>
                  <a:schemeClr val="bg1"/>
                </a:solidFill>
                <a:latin typeface="Source Sans Pro" panose="020B0503030403020204" pitchFamily="34" charset="0"/>
                <a:ea typeface="Source Sans Pro" panose="020B0503030403020204" pitchFamily="34" charset="0"/>
              </a:rPr>
              <a:t>Christopher Snyder, MD PhD</a:t>
            </a:r>
          </a:p>
        </p:txBody>
      </p:sp>
      <p:pic>
        <p:nvPicPr>
          <p:cNvPr id="1026" name="Picture 2">
            <a:extLst>
              <a:ext uri="{FF2B5EF4-FFF2-40B4-BE49-F238E27FC236}">
                <a16:creationId xmlns:a16="http://schemas.microsoft.com/office/drawing/2014/main" id="{56AFC52B-7DE7-EBF1-7CA2-BCD9C369CF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959" y="8759003"/>
            <a:ext cx="13511970" cy="179159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F7C23FC-171F-2A58-A6DB-DED65BAE3E14}"/>
              </a:ext>
            </a:extLst>
          </p:cNvPr>
          <p:cNvSpPr/>
          <p:nvPr/>
        </p:nvSpPr>
        <p:spPr>
          <a:xfrm>
            <a:off x="11762009" y="24492579"/>
            <a:ext cx="2393851" cy="3078480"/>
          </a:xfrm>
          <a:prstGeom prst="rect">
            <a:avLst/>
          </a:prstGeom>
          <a:solidFill>
            <a:srgbClr val="DADBD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ln w="0"/>
                <a:solidFill>
                  <a:schemeClr val="bg1"/>
                </a:solidFill>
                <a:effectLst>
                  <a:outerShdw blurRad="38100" dist="25400" dir="5400000" algn="ctr" rotWithShape="0">
                    <a:srgbClr val="6E747A">
                      <a:alpha val="43000"/>
                    </a:srgbClr>
                  </a:outerShdw>
                </a:effectLst>
              </a:rPr>
              <a:t>QR Code Place Holder</a:t>
            </a:r>
          </a:p>
        </p:txBody>
      </p:sp>
      <p:sp>
        <p:nvSpPr>
          <p:cNvPr id="11" name="Title 3">
            <a:extLst>
              <a:ext uri="{FF2B5EF4-FFF2-40B4-BE49-F238E27FC236}">
                <a16:creationId xmlns:a16="http://schemas.microsoft.com/office/drawing/2014/main" id="{9CFC3BE7-2B50-924F-6840-208E5BC24324}"/>
              </a:ext>
            </a:extLst>
          </p:cNvPr>
          <p:cNvSpPr txBox="1">
            <a:spLocks/>
          </p:cNvSpPr>
          <p:nvPr/>
        </p:nvSpPr>
        <p:spPr>
          <a:xfrm>
            <a:off x="319959" y="27176917"/>
            <a:ext cx="13814773" cy="5345243"/>
          </a:xfrm>
          <a:prstGeom prst="rect">
            <a:avLst/>
          </a:prstGeom>
        </p:spPr>
        <p:txBody>
          <a:bodyPr vert="horz" lIns="91440" tIns="45720" rIns="91440" bIns="45720" rtlCol="0" anchor="t">
            <a:norm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4400" b="1">
                <a:solidFill>
                  <a:schemeClr val="bg1"/>
                </a:solidFill>
                <a:latin typeface="Source Sans Pro" panose="020B0503030403020204" pitchFamily="34" charset="0"/>
                <a:ea typeface="Source Sans Pro" panose="020B0503030403020204" pitchFamily="34" charset="0"/>
              </a:rPr>
              <a:t>Abstract </a:t>
            </a:r>
          </a:p>
          <a:p>
            <a:pPr algn="l"/>
            <a:endParaRPr lang="en-US" sz="4400">
              <a:solidFill>
                <a:schemeClr val="bg1"/>
              </a:solidFill>
              <a:latin typeface="Source Sans Pro" panose="020B0503030403020204" pitchFamily="34" charset="0"/>
              <a:ea typeface="Source Sans Pro" panose="020B0503030403020204" pitchFamily="34" charset="0"/>
            </a:endParaRPr>
          </a:p>
          <a:p>
            <a:pPr algn="l"/>
            <a:r>
              <a:rPr lang="en-US" sz="4400">
                <a:solidFill>
                  <a:schemeClr val="bg1"/>
                </a:solidFill>
                <a:latin typeface="Source Sans Pro" panose="020B0503030403020204" pitchFamily="34" charset="0"/>
                <a:ea typeface="Source Sans Pro" panose="020B0503030403020204" pitchFamily="34" charset="0"/>
              </a:rPr>
              <a:t>(&lt;200 words)….would need to shorten original extract, pasted on slide 4</a:t>
            </a:r>
          </a:p>
        </p:txBody>
      </p:sp>
      <p:sp>
        <p:nvSpPr>
          <p:cNvPr id="12" name="Title 3">
            <a:extLst>
              <a:ext uri="{FF2B5EF4-FFF2-40B4-BE49-F238E27FC236}">
                <a16:creationId xmlns:a16="http://schemas.microsoft.com/office/drawing/2014/main" id="{F7EB59EB-66E7-529C-8333-A8AD0845B02C}"/>
              </a:ext>
            </a:extLst>
          </p:cNvPr>
          <p:cNvSpPr txBox="1">
            <a:spLocks/>
          </p:cNvSpPr>
          <p:nvPr/>
        </p:nvSpPr>
        <p:spPr>
          <a:xfrm>
            <a:off x="15377487" y="1323496"/>
            <a:ext cx="11570420" cy="5803446"/>
          </a:xfrm>
          <a:prstGeom prst="rect">
            <a:avLst/>
          </a:prstGeom>
        </p:spPr>
        <p:txBody>
          <a:bodyPr vert="horz" lIns="91440" tIns="45720" rIns="91440" bIns="45720" rtlCol="0" anchor="t">
            <a:norm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7200" b="1">
                <a:solidFill>
                  <a:schemeClr val="bg1"/>
                </a:solidFill>
                <a:latin typeface="Source Sans Pro" panose="020B0503030403020204" pitchFamily="34" charset="0"/>
                <a:ea typeface="Source Sans Pro" panose="020B0503030403020204" pitchFamily="34" charset="0"/>
              </a:rPr>
              <a:t>Take Home Message</a:t>
            </a:r>
          </a:p>
        </p:txBody>
      </p:sp>
      <p:cxnSp>
        <p:nvCxnSpPr>
          <p:cNvPr id="14" name="Straight Connector 13">
            <a:extLst>
              <a:ext uri="{FF2B5EF4-FFF2-40B4-BE49-F238E27FC236}">
                <a16:creationId xmlns:a16="http://schemas.microsoft.com/office/drawing/2014/main" id="{63479A59-AB2D-307E-9DAE-371A69B534A6}"/>
              </a:ext>
            </a:extLst>
          </p:cNvPr>
          <p:cNvCxnSpPr/>
          <p:nvPr/>
        </p:nvCxnSpPr>
        <p:spPr>
          <a:xfrm>
            <a:off x="26947907" y="564776"/>
            <a:ext cx="0" cy="7472052"/>
          </a:xfrm>
          <a:prstGeom prst="line">
            <a:avLst/>
          </a:prstGeom>
        </p:spPr>
        <p:style>
          <a:lnRef idx="1">
            <a:schemeClr val="accent1"/>
          </a:lnRef>
          <a:fillRef idx="0">
            <a:schemeClr val="accent1"/>
          </a:fillRef>
          <a:effectRef idx="0">
            <a:schemeClr val="accent1"/>
          </a:effectRef>
          <a:fontRef idx="minor">
            <a:schemeClr val="tx1"/>
          </a:fontRef>
        </p:style>
      </p:cxnSp>
      <p:sp>
        <p:nvSpPr>
          <p:cNvPr id="15" name="Title 3">
            <a:extLst>
              <a:ext uri="{FF2B5EF4-FFF2-40B4-BE49-F238E27FC236}">
                <a16:creationId xmlns:a16="http://schemas.microsoft.com/office/drawing/2014/main" id="{A1915B81-F4CA-E64D-CC7E-069EF5883456}"/>
              </a:ext>
            </a:extLst>
          </p:cNvPr>
          <p:cNvSpPr txBox="1">
            <a:spLocks/>
          </p:cNvSpPr>
          <p:nvPr/>
        </p:nvSpPr>
        <p:spPr>
          <a:xfrm>
            <a:off x="27669463" y="948252"/>
            <a:ext cx="15576276" cy="6770360"/>
          </a:xfrm>
          <a:prstGeom prst="rect">
            <a:avLst/>
          </a:prstGeom>
        </p:spPr>
        <p:txBody>
          <a:bodyPr vert="horz" lIns="91440" tIns="45720" rIns="91440" bIns="45720" rtlCol="0" anchor="t">
            <a:norm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marL="857250" indent="-857250" algn="l">
              <a:buFont typeface="Arial" panose="020B0604020202020204" pitchFamily="34" charset="0"/>
              <a:buChar char="•"/>
            </a:pPr>
            <a:r>
              <a:rPr lang="en-US" sz="6000">
                <a:solidFill>
                  <a:schemeClr val="bg1"/>
                </a:solidFill>
                <a:latin typeface="Source Sans Pro" panose="020B0503030403020204" pitchFamily="34" charset="0"/>
                <a:ea typeface="Source Sans Pro" panose="020B0503030403020204" pitchFamily="34" charset="0"/>
              </a:rPr>
              <a:t>Highlight 1</a:t>
            </a:r>
          </a:p>
          <a:p>
            <a:pPr algn="l"/>
            <a:endParaRPr lang="en-US" sz="6000">
              <a:solidFill>
                <a:schemeClr val="bg1"/>
              </a:solidFill>
              <a:latin typeface="Source Sans Pro" panose="020B0503030403020204" pitchFamily="34" charset="0"/>
              <a:ea typeface="Source Sans Pro" panose="020B0503030403020204" pitchFamily="34" charset="0"/>
            </a:endParaRPr>
          </a:p>
          <a:p>
            <a:pPr marL="857250" indent="-857250" algn="l">
              <a:buFont typeface="Arial" panose="020B0604020202020204" pitchFamily="34" charset="0"/>
              <a:buChar char="•"/>
            </a:pPr>
            <a:r>
              <a:rPr lang="en-US" sz="6000">
                <a:solidFill>
                  <a:schemeClr val="bg1"/>
                </a:solidFill>
                <a:latin typeface="Source Sans Pro" panose="020B0503030403020204" pitchFamily="34" charset="0"/>
                <a:ea typeface="Source Sans Pro" panose="020B0503030403020204" pitchFamily="34" charset="0"/>
              </a:rPr>
              <a:t>Highlight 2</a:t>
            </a:r>
          </a:p>
          <a:p>
            <a:pPr algn="l"/>
            <a:endParaRPr lang="en-US" sz="6000">
              <a:solidFill>
                <a:schemeClr val="bg1"/>
              </a:solidFill>
              <a:latin typeface="Source Sans Pro" panose="020B0503030403020204" pitchFamily="34" charset="0"/>
              <a:ea typeface="Source Sans Pro" panose="020B0503030403020204" pitchFamily="34" charset="0"/>
            </a:endParaRPr>
          </a:p>
          <a:p>
            <a:pPr marL="857250" indent="-857250" algn="l">
              <a:buFont typeface="Arial" panose="020B0604020202020204" pitchFamily="34" charset="0"/>
              <a:buChar char="•"/>
            </a:pPr>
            <a:r>
              <a:rPr lang="en-US" sz="6000">
                <a:solidFill>
                  <a:schemeClr val="bg1"/>
                </a:solidFill>
                <a:latin typeface="Source Sans Pro" panose="020B0503030403020204" pitchFamily="34" charset="0"/>
                <a:ea typeface="Source Sans Pro" panose="020B0503030403020204" pitchFamily="34" charset="0"/>
              </a:rPr>
              <a:t>Highlight 3</a:t>
            </a:r>
          </a:p>
        </p:txBody>
      </p:sp>
      <p:sp>
        <p:nvSpPr>
          <p:cNvPr id="16" name="Title 3">
            <a:extLst>
              <a:ext uri="{FF2B5EF4-FFF2-40B4-BE49-F238E27FC236}">
                <a16:creationId xmlns:a16="http://schemas.microsoft.com/office/drawing/2014/main" id="{58FBEBB2-FBAB-D209-AD7B-1943D56F9DC2}"/>
              </a:ext>
            </a:extLst>
          </p:cNvPr>
          <p:cNvSpPr txBox="1">
            <a:spLocks/>
          </p:cNvSpPr>
          <p:nvPr/>
        </p:nvSpPr>
        <p:spPr>
          <a:xfrm>
            <a:off x="26947907" y="29126329"/>
            <a:ext cx="16623334" cy="3227295"/>
          </a:xfrm>
          <a:prstGeom prst="rect">
            <a:avLst/>
          </a:prstGeom>
        </p:spPr>
        <p:txBody>
          <a:bodyPr vert="horz" lIns="91440" tIns="45720" rIns="91440" bIns="45720" rtlCol="0" anchor="t">
            <a:norm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6000">
                <a:solidFill>
                  <a:schemeClr val="bg1"/>
                </a:solidFill>
                <a:latin typeface="Source Sans Pro" panose="020B0503030403020204" pitchFamily="34" charset="0"/>
                <a:ea typeface="Source Sans Pro" panose="020B0503030403020204" pitchFamily="34" charset="0"/>
              </a:rPr>
              <a:t>References</a:t>
            </a:r>
          </a:p>
          <a:p>
            <a:pPr algn="l"/>
            <a:r>
              <a:rPr lang="en-US" sz="6000">
                <a:solidFill>
                  <a:schemeClr val="bg1"/>
                </a:solidFill>
                <a:latin typeface="Source Sans Pro" panose="020B0503030403020204" pitchFamily="34" charset="0"/>
                <a:ea typeface="Source Sans Pro" panose="020B0503030403020204" pitchFamily="34" charset="0"/>
              </a:rPr>
              <a:t>Funding</a:t>
            </a:r>
          </a:p>
          <a:p>
            <a:pPr algn="l"/>
            <a:r>
              <a:rPr lang="en-US" sz="6000">
                <a:solidFill>
                  <a:schemeClr val="bg1"/>
                </a:solidFill>
                <a:latin typeface="Source Sans Pro" panose="020B0503030403020204" pitchFamily="34" charset="0"/>
                <a:ea typeface="Source Sans Pro" panose="020B0503030403020204" pitchFamily="34" charset="0"/>
              </a:rPr>
              <a:t>Acknowledgements</a:t>
            </a:r>
          </a:p>
        </p:txBody>
      </p:sp>
      <p:pic>
        <p:nvPicPr>
          <p:cNvPr id="1028" name="Picture 4" descr="Stick Figure | Free Images at Clker.com - vector clip art online, royalty  free &amp; public domain">
            <a:extLst>
              <a:ext uri="{FF2B5EF4-FFF2-40B4-BE49-F238E27FC236}">
                <a16:creationId xmlns:a16="http://schemas.microsoft.com/office/drawing/2014/main" id="{84BEF924-9F32-87E3-C69B-FF9E953A2803}"/>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8623094" y="12957924"/>
            <a:ext cx="284797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and share clipart about Caduceus Medical Symbol Clipart - Doctor  Symbol, Find more high quality free… | Medical terminology, Medicine logo,  Medical symbols">
            <a:extLst>
              <a:ext uri="{FF2B5EF4-FFF2-40B4-BE49-F238E27FC236}">
                <a16:creationId xmlns:a16="http://schemas.microsoft.com/office/drawing/2014/main" id="{049BEC38-EAC8-1BCF-0250-2C350499CD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22521864" y="12820650"/>
            <a:ext cx="240832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te Line Art Emoticons Set Stock Illustration - Download Image Now - Black  And White, Emoticon, Anger - iStock">
            <a:extLst>
              <a:ext uri="{FF2B5EF4-FFF2-40B4-BE49-F238E27FC236}">
                <a16:creationId xmlns:a16="http://schemas.microsoft.com/office/drawing/2014/main" id="{08A20D01-ACA4-6272-73F7-A650259C117F}"/>
              </a:ext>
            </a:extLst>
          </p:cNvPr>
          <p:cNvPicPr>
            <a:picLocks noChangeAspect="1" noChangeArrowheads="1"/>
          </p:cNvPicPr>
          <p:nvPr/>
        </p:nvPicPr>
        <p:blipFill rotWithShape="1">
          <a:blip r:embed="rId7">
            <a:duotone>
              <a:schemeClr val="accent6">
                <a:shade val="45000"/>
                <a:satMod val="135000"/>
              </a:schemeClr>
              <a:prstClr val="white"/>
            </a:duotone>
            <a:extLst>
              <a:ext uri="{28A0092B-C50C-407E-A947-70E740481C1C}">
                <a14:useLocalDpi xmlns:a14="http://schemas.microsoft.com/office/drawing/2010/main" val="0"/>
              </a:ext>
            </a:extLst>
          </a:blip>
          <a:srcRect l="75736" t="9940" r="9775" b="75901"/>
          <a:stretch/>
        </p:blipFill>
        <p:spPr bwMode="auto">
          <a:xfrm>
            <a:off x="16056753" y="21416888"/>
            <a:ext cx="204918" cy="200261"/>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Curved Left 17">
            <a:extLst>
              <a:ext uri="{FF2B5EF4-FFF2-40B4-BE49-F238E27FC236}">
                <a16:creationId xmlns:a16="http://schemas.microsoft.com/office/drawing/2014/main" id="{3C767A67-0BC2-2663-6403-D470D2628F82}"/>
              </a:ext>
            </a:extLst>
          </p:cNvPr>
          <p:cNvSpPr/>
          <p:nvPr/>
        </p:nvSpPr>
        <p:spPr>
          <a:xfrm>
            <a:off x="21107614" y="12460662"/>
            <a:ext cx="1338050" cy="3501276"/>
          </a:xfrm>
          <a:prstGeom prst="curvedLeftArrow">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Arrow: Curved Right 18">
            <a:extLst>
              <a:ext uri="{FF2B5EF4-FFF2-40B4-BE49-F238E27FC236}">
                <a16:creationId xmlns:a16="http://schemas.microsoft.com/office/drawing/2014/main" id="{3F4AAC92-C9EF-0BDA-0AF2-0B5C1CDD6493}"/>
              </a:ext>
            </a:extLst>
          </p:cNvPr>
          <p:cNvSpPr/>
          <p:nvPr/>
        </p:nvSpPr>
        <p:spPr>
          <a:xfrm>
            <a:off x="24915670" y="12460662"/>
            <a:ext cx="1396916" cy="3501276"/>
          </a:xfrm>
          <a:prstGeom prst="curvedRightArrow">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6" name="Picture 12" descr="Dollar symbol Good Ware Flat icon">
            <a:extLst>
              <a:ext uri="{FF2B5EF4-FFF2-40B4-BE49-F238E27FC236}">
                <a16:creationId xmlns:a16="http://schemas.microsoft.com/office/drawing/2014/main" id="{FEE6C530-9DBF-E1C5-9567-B19CD37B8D18}"/>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26132655" y="11558270"/>
            <a:ext cx="1399654" cy="1399654"/>
          </a:xfrm>
          <a:prstGeom prst="rect">
            <a:avLst/>
          </a:prstGeom>
          <a:noFill/>
          <a:extLst>
            <a:ext uri="{909E8E84-426E-40DD-AFC4-6F175D3DCCD1}">
              <a14:hiddenFill xmlns:a14="http://schemas.microsoft.com/office/drawing/2010/main">
                <a:solidFill>
                  <a:srgbClr val="FFFFFF"/>
                </a:solidFill>
              </a14:hiddenFill>
            </a:ext>
          </a:extLst>
        </p:spPr>
      </p:pic>
      <p:sp>
        <p:nvSpPr>
          <p:cNvPr id="20" name="Arrow: Curved Right 19">
            <a:extLst>
              <a:ext uri="{FF2B5EF4-FFF2-40B4-BE49-F238E27FC236}">
                <a16:creationId xmlns:a16="http://schemas.microsoft.com/office/drawing/2014/main" id="{E1228A7C-1E23-E639-0EF4-B1C38EA6B98A}"/>
              </a:ext>
            </a:extLst>
          </p:cNvPr>
          <p:cNvSpPr/>
          <p:nvPr/>
        </p:nvSpPr>
        <p:spPr>
          <a:xfrm rot="7581413">
            <a:off x="28210952" y="10508864"/>
            <a:ext cx="1338050" cy="3497931"/>
          </a:xfrm>
          <a:prstGeom prst="curvedRightArrow">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40" name="Picture 16" descr="Invoice - Free business icons">
            <a:extLst>
              <a:ext uri="{FF2B5EF4-FFF2-40B4-BE49-F238E27FC236}">
                <a16:creationId xmlns:a16="http://schemas.microsoft.com/office/drawing/2014/main" id="{94499621-013C-40A9-548C-ADA674850C9E}"/>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29297846" y="14006174"/>
            <a:ext cx="1633876" cy="1633876"/>
          </a:xfrm>
          <a:prstGeom prst="rect">
            <a:avLst/>
          </a:prstGeom>
          <a:noFill/>
          <a:extLst>
            <a:ext uri="{909E8E84-426E-40DD-AFC4-6F175D3DCCD1}">
              <a14:hiddenFill xmlns:a14="http://schemas.microsoft.com/office/drawing/2010/main">
                <a:solidFill>
                  <a:srgbClr val="FFFFFF"/>
                </a:solidFill>
              </a14:hiddenFill>
            </a:ext>
          </a:extLst>
        </p:spPr>
      </p:pic>
      <p:sp>
        <p:nvSpPr>
          <p:cNvPr id="21" name="Arrow: Curved Right 20">
            <a:extLst>
              <a:ext uri="{FF2B5EF4-FFF2-40B4-BE49-F238E27FC236}">
                <a16:creationId xmlns:a16="http://schemas.microsoft.com/office/drawing/2014/main" id="{5C7FEC5E-F1B1-A1A4-EF09-43DBD285D1E7}"/>
              </a:ext>
            </a:extLst>
          </p:cNvPr>
          <p:cNvSpPr/>
          <p:nvPr/>
        </p:nvSpPr>
        <p:spPr>
          <a:xfrm rot="14893746">
            <a:off x="28500837" y="15398669"/>
            <a:ext cx="1396916" cy="3501276"/>
          </a:xfrm>
          <a:prstGeom prst="curved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42" name="Picture 18" descr="Paper list hand drawn symbol - Free interface icons">
            <a:extLst>
              <a:ext uri="{FF2B5EF4-FFF2-40B4-BE49-F238E27FC236}">
                <a16:creationId xmlns:a16="http://schemas.microsoft.com/office/drawing/2014/main" id="{1AC3C355-B06F-038D-BC51-CCC157C6AEA8}"/>
              </a:ext>
            </a:extLst>
          </p:cNvPr>
          <p:cNvPicPr>
            <a:picLocks noChangeAspect="1" noChangeArrowheads="1"/>
          </p:cNvPicPr>
          <p:nvPr/>
        </p:nvPicPr>
        <p:blipFill>
          <a:blip r:embed="rId10">
            <a:lum bright="70000" contrast="-70000"/>
            <a:extLst>
              <a:ext uri="{28A0092B-C50C-407E-A947-70E740481C1C}">
                <a14:useLocalDpi xmlns:a14="http://schemas.microsoft.com/office/drawing/2010/main" val="0"/>
              </a:ext>
            </a:extLst>
          </a:blip>
          <a:srcRect/>
          <a:stretch>
            <a:fillRect/>
          </a:stretch>
        </p:blipFill>
        <p:spPr bwMode="auto">
          <a:xfrm>
            <a:off x="26249194" y="15148713"/>
            <a:ext cx="1796567" cy="179656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AFAB2EB-0367-0DDF-0CE7-8CED5F5F94A8}"/>
              </a:ext>
            </a:extLst>
          </p:cNvPr>
          <p:cNvSpPr txBox="1"/>
          <p:nvPr/>
        </p:nvSpPr>
        <p:spPr>
          <a:xfrm>
            <a:off x="28861564" y="17817679"/>
            <a:ext cx="3149600" cy="707886"/>
          </a:xfrm>
          <a:prstGeom prst="rect">
            <a:avLst/>
          </a:prstGeom>
          <a:noFill/>
        </p:spPr>
        <p:txBody>
          <a:bodyPr wrap="square" rtlCol="0">
            <a:spAutoFit/>
          </a:bodyPr>
          <a:lstStyle/>
          <a:p>
            <a:r>
              <a:rPr lang="en-US" sz="4000" b="1">
                <a:solidFill>
                  <a:schemeClr val="accent1"/>
                </a:solidFill>
              </a:rPr>
              <a:t>Coding</a:t>
            </a:r>
          </a:p>
        </p:txBody>
      </p:sp>
      <p:sp>
        <p:nvSpPr>
          <p:cNvPr id="23" name="TextBox 22">
            <a:extLst>
              <a:ext uri="{FF2B5EF4-FFF2-40B4-BE49-F238E27FC236}">
                <a16:creationId xmlns:a16="http://schemas.microsoft.com/office/drawing/2014/main" id="{52A2886D-9C63-0598-1564-877F29CAF9F6}"/>
              </a:ext>
            </a:extLst>
          </p:cNvPr>
          <p:cNvSpPr txBox="1"/>
          <p:nvPr/>
        </p:nvSpPr>
        <p:spPr>
          <a:xfrm>
            <a:off x="29516664" y="11082546"/>
            <a:ext cx="1168432" cy="707886"/>
          </a:xfrm>
          <a:prstGeom prst="rect">
            <a:avLst/>
          </a:prstGeom>
          <a:noFill/>
          <a:ln w="38100">
            <a:solidFill>
              <a:schemeClr val="bg2">
                <a:lumMod val="50000"/>
              </a:schemeClr>
            </a:solidFill>
          </a:ln>
        </p:spPr>
        <p:txBody>
          <a:bodyPr wrap="square" rtlCol="0">
            <a:spAutoFit/>
          </a:bodyPr>
          <a:lstStyle/>
          <a:p>
            <a:r>
              <a:rPr lang="en-US" sz="4000" b="1">
                <a:ln>
                  <a:solidFill>
                    <a:schemeClr val="bg2">
                      <a:lumMod val="50000"/>
                    </a:schemeClr>
                  </a:solidFill>
                </a:ln>
                <a:solidFill>
                  <a:schemeClr val="accent6">
                    <a:lumMod val="75000"/>
                  </a:schemeClr>
                </a:solidFill>
              </a:rPr>
              <a:t>.gov</a:t>
            </a:r>
          </a:p>
        </p:txBody>
      </p:sp>
      <p:pic>
        <p:nvPicPr>
          <p:cNvPr id="1044" name="Picture 20" descr="🌡️ Thermometer Emoji">
            <a:extLst>
              <a:ext uri="{FF2B5EF4-FFF2-40B4-BE49-F238E27FC236}">
                <a16:creationId xmlns:a16="http://schemas.microsoft.com/office/drawing/2014/main" id="{B67FAEFB-ED6F-2D70-D68E-C3483A7F2957}"/>
              </a:ext>
            </a:extLst>
          </p:cNvPr>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20047893" y="11813445"/>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Paper list hand drawn symbol - Free interface icons">
            <a:extLst>
              <a:ext uri="{FF2B5EF4-FFF2-40B4-BE49-F238E27FC236}">
                <a16:creationId xmlns:a16="http://schemas.microsoft.com/office/drawing/2014/main" id="{9DD66771-8EAC-2BE1-5D7C-248C227BBECC}"/>
              </a:ext>
            </a:extLst>
          </p:cNvPr>
          <p:cNvPicPr>
            <a:picLocks noChangeAspect="1" noChangeArrowheads="1"/>
          </p:cNvPicPr>
          <p:nvPr/>
        </p:nvPicPr>
        <p:blipFill>
          <a:blip r:embed="rId10">
            <a:lum bright="70000" contrast="-70000"/>
            <a:extLst>
              <a:ext uri="{28A0092B-C50C-407E-A947-70E740481C1C}">
                <a14:useLocalDpi xmlns:a14="http://schemas.microsoft.com/office/drawing/2010/main" val="0"/>
              </a:ext>
            </a:extLst>
          </a:blip>
          <a:srcRect/>
          <a:stretch>
            <a:fillRect/>
          </a:stretch>
        </p:blipFill>
        <p:spPr bwMode="auto">
          <a:xfrm>
            <a:off x="20369980" y="20682970"/>
            <a:ext cx="1796567" cy="179656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69CB63FB-568B-E68D-D4CB-7D8D96AB9830}"/>
              </a:ext>
            </a:extLst>
          </p:cNvPr>
          <p:cNvSpPr txBox="1"/>
          <p:nvPr/>
        </p:nvSpPr>
        <p:spPr>
          <a:xfrm>
            <a:off x="19658878" y="22638806"/>
            <a:ext cx="3218769" cy="1938992"/>
          </a:xfrm>
          <a:prstGeom prst="rect">
            <a:avLst/>
          </a:prstGeom>
          <a:noFill/>
          <a:ln w="38100">
            <a:noFill/>
          </a:ln>
        </p:spPr>
        <p:txBody>
          <a:bodyPr wrap="square" rtlCol="0">
            <a:spAutoFit/>
          </a:bodyPr>
          <a:lstStyle/>
          <a:p>
            <a:pPr algn="ctr"/>
            <a:r>
              <a:rPr lang="en-US" sz="4000" b="1">
                <a:solidFill>
                  <a:schemeClr val="accent6">
                    <a:lumMod val="75000"/>
                  </a:schemeClr>
                </a:solidFill>
              </a:rPr>
              <a:t>Free Text Pathology Report</a:t>
            </a:r>
          </a:p>
        </p:txBody>
      </p:sp>
      <p:sp>
        <p:nvSpPr>
          <p:cNvPr id="26" name="Arrow: Curved Right 25">
            <a:extLst>
              <a:ext uri="{FF2B5EF4-FFF2-40B4-BE49-F238E27FC236}">
                <a16:creationId xmlns:a16="http://schemas.microsoft.com/office/drawing/2014/main" id="{473C1B8A-9A82-8384-2DB4-B33D45726A1A}"/>
              </a:ext>
            </a:extLst>
          </p:cNvPr>
          <p:cNvSpPr/>
          <p:nvPr/>
        </p:nvSpPr>
        <p:spPr>
          <a:xfrm rot="15744291" flipH="1">
            <a:off x="22280145" y="17774080"/>
            <a:ext cx="1157794" cy="3560395"/>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rapezoid 26">
            <a:extLst>
              <a:ext uri="{FF2B5EF4-FFF2-40B4-BE49-F238E27FC236}">
                <a16:creationId xmlns:a16="http://schemas.microsoft.com/office/drawing/2014/main" id="{C949DD4D-5DE5-12B7-6176-8B06E3D84878}"/>
              </a:ext>
            </a:extLst>
          </p:cNvPr>
          <p:cNvSpPr/>
          <p:nvPr/>
        </p:nvSpPr>
        <p:spPr>
          <a:xfrm rot="10800000">
            <a:off x="23301329" y="20067647"/>
            <a:ext cx="2283519" cy="891622"/>
          </a:xfrm>
          <a:prstGeom prst="trapezoid">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D43D70D-A440-F677-2EAE-803DA1C59B94}"/>
              </a:ext>
            </a:extLst>
          </p:cNvPr>
          <p:cNvSpPr/>
          <p:nvPr/>
        </p:nvSpPr>
        <p:spPr>
          <a:xfrm>
            <a:off x="22850401" y="20793522"/>
            <a:ext cx="3137070" cy="1647949"/>
          </a:xfrm>
          <a:prstGeom prst="rect">
            <a:avLst/>
          </a:prstGeom>
          <a:solidFill>
            <a:schemeClr val="bg1"/>
          </a:solid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236E0-0C28-EC77-3342-4BF9AE5085F7}"/>
              </a:ext>
            </a:extLst>
          </p:cNvPr>
          <p:cNvSpPr/>
          <p:nvPr/>
        </p:nvSpPr>
        <p:spPr>
          <a:xfrm>
            <a:off x="23507701" y="20569611"/>
            <a:ext cx="1828800" cy="10898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D05F449-1AF0-E862-31A3-88E97FFE7378}"/>
              </a:ext>
            </a:extLst>
          </p:cNvPr>
          <p:cNvSpPr/>
          <p:nvPr/>
        </p:nvSpPr>
        <p:spPr>
          <a:xfrm>
            <a:off x="23310013" y="20868300"/>
            <a:ext cx="2174522" cy="10898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6" name="Picture 22">
            <a:extLst>
              <a:ext uri="{FF2B5EF4-FFF2-40B4-BE49-F238E27FC236}">
                <a16:creationId xmlns:a16="http://schemas.microsoft.com/office/drawing/2014/main" id="{455B9A2D-DBC9-4A65-6D6B-47183A473A43}"/>
              </a:ext>
            </a:extLst>
          </p:cNvPr>
          <p:cNvPicPr>
            <a:picLocks noChangeAspect="1" noChangeArrowheads="1"/>
          </p:cNvPicPr>
          <p:nvPr/>
        </p:nvPicPr>
        <p:blipFill>
          <a:blip r:embed="rId12">
            <a:lum bright="70000" contrast="-70000"/>
            <a:extLst>
              <a:ext uri="{28A0092B-C50C-407E-A947-70E740481C1C}">
                <a14:useLocalDpi xmlns:a14="http://schemas.microsoft.com/office/drawing/2010/main" val="0"/>
              </a:ext>
            </a:extLst>
          </a:blip>
          <a:srcRect/>
          <a:stretch>
            <a:fillRect/>
          </a:stretch>
        </p:blipFill>
        <p:spPr bwMode="auto">
          <a:xfrm rot="325774">
            <a:off x="23415250" y="22148937"/>
            <a:ext cx="2077098" cy="2039959"/>
          </a:xfrm>
          <a:prstGeom prst="rect">
            <a:avLst/>
          </a:prstGeom>
          <a:noFill/>
          <a:extLst>
            <a:ext uri="{909E8E84-426E-40DD-AFC4-6F175D3DCCD1}">
              <a14:hiddenFill xmlns:a14="http://schemas.microsoft.com/office/drawing/2010/main">
                <a:solidFill>
                  <a:srgbClr val="FFFFFF"/>
                </a:solidFill>
              </a14:hiddenFill>
            </a:ext>
          </a:extLst>
        </p:spPr>
      </p:pic>
      <p:sp>
        <p:nvSpPr>
          <p:cNvPr id="32" name="Arrow: Right 31">
            <a:extLst>
              <a:ext uri="{FF2B5EF4-FFF2-40B4-BE49-F238E27FC236}">
                <a16:creationId xmlns:a16="http://schemas.microsoft.com/office/drawing/2014/main" id="{5A0548E9-5A3F-B834-287A-1AE55C7505C8}"/>
              </a:ext>
            </a:extLst>
          </p:cNvPr>
          <p:cNvSpPr/>
          <p:nvPr/>
        </p:nvSpPr>
        <p:spPr>
          <a:xfrm>
            <a:off x="26145944" y="21210795"/>
            <a:ext cx="1283115" cy="5824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1247F063-2C93-DD0B-B1A0-98EC4C154E9C}"/>
              </a:ext>
            </a:extLst>
          </p:cNvPr>
          <p:cNvSpPr txBox="1"/>
          <p:nvPr/>
        </p:nvSpPr>
        <p:spPr>
          <a:xfrm>
            <a:off x="23301328" y="20798648"/>
            <a:ext cx="2283520" cy="1446550"/>
          </a:xfrm>
          <a:prstGeom prst="rect">
            <a:avLst/>
          </a:prstGeom>
          <a:noFill/>
        </p:spPr>
        <p:txBody>
          <a:bodyPr wrap="square" rtlCol="0">
            <a:spAutoFit/>
          </a:bodyPr>
          <a:lstStyle/>
          <a:p>
            <a:pPr algn="ctr"/>
            <a:r>
              <a:rPr lang="en-US" sz="8800" b="1">
                <a:solidFill>
                  <a:schemeClr val="accent1"/>
                </a:solidFill>
              </a:rPr>
              <a:t>LLM</a:t>
            </a:r>
          </a:p>
        </p:txBody>
      </p:sp>
      <p:pic>
        <p:nvPicPr>
          <p:cNvPr id="34" name="Picture 16" descr="Invoice - Free business icons">
            <a:extLst>
              <a:ext uri="{FF2B5EF4-FFF2-40B4-BE49-F238E27FC236}">
                <a16:creationId xmlns:a16="http://schemas.microsoft.com/office/drawing/2014/main" id="{F6478166-C105-31B1-9F33-861B8C0F9978}"/>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27450332" y="20793522"/>
            <a:ext cx="1633876" cy="163387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080E9A7C-5BA1-3799-3AA9-4176CD419BB8}"/>
              </a:ext>
            </a:extLst>
          </p:cNvPr>
          <p:cNvSpPr txBox="1"/>
          <p:nvPr/>
        </p:nvSpPr>
        <p:spPr>
          <a:xfrm>
            <a:off x="23875845" y="24073666"/>
            <a:ext cx="3149600" cy="707886"/>
          </a:xfrm>
          <a:prstGeom prst="rect">
            <a:avLst/>
          </a:prstGeom>
          <a:noFill/>
        </p:spPr>
        <p:txBody>
          <a:bodyPr wrap="square" rtlCol="0">
            <a:spAutoFit/>
          </a:bodyPr>
          <a:lstStyle/>
          <a:p>
            <a:r>
              <a:rPr lang="en-US" sz="4000" b="1">
                <a:solidFill>
                  <a:schemeClr val="accent1"/>
                </a:solidFill>
              </a:rPr>
              <a:t>Data</a:t>
            </a:r>
          </a:p>
        </p:txBody>
      </p:sp>
    </p:spTree>
    <p:extLst>
      <p:ext uri="{BB962C8B-B14F-4D97-AF65-F5344CB8AC3E}">
        <p14:creationId xmlns:p14="http://schemas.microsoft.com/office/powerpoint/2010/main" val="1139517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47AF35-7A27-D5AA-3350-B1B8B8B321A6}"/>
              </a:ext>
            </a:extLst>
          </p:cNvPr>
          <p:cNvSpPr/>
          <p:nvPr/>
        </p:nvSpPr>
        <p:spPr>
          <a:xfrm>
            <a:off x="578030" y="615885"/>
            <a:ext cx="20789539" cy="3771067"/>
          </a:xfrm>
          <a:prstGeom prst="rect">
            <a:avLst/>
          </a:prstGeom>
          <a:solidFill>
            <a:srgbClr val="A514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2B4F26-712D-87E1-D3A3-9B44018ACFAD}"/>
              </a:ext>
            </a:extLst>
          </p:cNvPr>
          <p:cNvSpPr/>
          <p:nvPr/>
        </p:nvSpPr>
        <p:spPr>
          <a:xfrm>
            <a:off x="14202590" y="28440531"/>
            <a:ext cx="29688610" cy="4506821"/>
          </a:xfrm>
          <a:prstGeom prst="rect">
            <a:avLst/>
          </a:prstGeom>
          <a:solidFill>
            <a:srgbClr val="A514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4674530-73C2-F1CB-3FB5-CD999B3FD63E}"/>
              </a:ext>
            </a:extLst>
          </p:cNvPr>
          <p:cNvSpPr/>
          <p:nvPr/>
        </p:nvSpPr>
        <p:spPr>
          <a:xfrm>
            <a:off x="14537870" y="0"/>
            <a:ext cx="29353330" cy="8610600"/>
          </a:xfrm>
          <a:prstGeom prst="rect">
            <a:avLst/>
          </a:prstGeom>
          <a:solidFill>
            <a:srgbClr val="A514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AFB4FB2-4E7E-7BEC-8C5F-084D3FBF0CB9}"/>
              </a:ext>
            </a:extLst>
          </p:cNvPr>
          <p:cNvSpPr/>
          <p:nvPr/>
        </p:nvSpPr>
        <p:spPr>
          <a:xfrm>
            <a:off x="-222506" y="28952"/>
            <a:ext cx="14760376" cy="32889448"/>
          </a:xfrm>
          <a:prstGeom prst="rect">
            <a:avLst/>
          </a:prstGeom>
          <a:solidFill>
            <a:srgbClr val="DADBD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74" name="Picture 2" descr="Vector Healthy Heart Icon 356000 Vector Art at Vecteezy">
            <a:extLst>
              <a:ext uri="{FF2B5EF4-FFF2-40B4-BE49-F238E27FC236}">
                <a16:creationId xmlns:a16="http://schemas.microsoft.com/office/drawing/2014/main" id="{2A0FB402-B9C1-82D6-28F2-168EFD0B9B8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611975" y="14125575"/>
            <a:ext cx="4667250"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845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5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D9772-1749-4AA8-C254-BA8A57A84B4D}"/>
              </a:ext>
            </a:extLst>
          </p:cNvPr>
          <p:cNvSpPr>
            <a:spLocks noGrp="1"/>
          </p:cNvSpPr>
          <p:nvPr>
            <p:ph type="title"/>
          </p:nvPr>
        </p:nvSpPr>
        <p:spPr/>
        <p:txBody>
          <a:bodyPr/>
          <a:lstStyle/>
          <a:p>
            <a:r>
              <a:rPr lang="en-US"/>
              <a:t>Figures – backups</a:t>
            </a:r>
          </a:p>
        </p:txBody>
      </p:sp>
      <p:pic>
        <p:nvPicPr>
          <p:cNvPr id="4" name="Picture 3">
            <a:extLst>
              <a:ext uri="{FF2B5EF4-FFF2-40B4-BE49-F238E27FC236}">
                <a16:creationId xmlns:a16="http://schemas.microsoft.com/office/drawing/2014/main" id="{246350AF-E4AA-8769-1133-E69B7F4CD407}"/>
              </a:ext>
            </a:extLst>
          </p:cNvPr>
          <p:cNvPicPr>
            <a:picLocks noChangeAspect="1"/>
          </p:cNvPicPr>
          <p:nvPr/>
        </p:nvPicPr>
        <p:blipFill>
          <a:blip r:embed="rId2"/>
          <a:stretch>
            <a:fillRect/>
          </a:stretch>
        </p:blipFill>
        <p:spPr>
          <a:xfrm>
            <a:off x="3322320" y="14306550"/>
            <a:ext cx="7708900" cy="4305300"/>
          </a:xfrm>
          <a:prstGeom prst="rect">
            <a:avLst/>
          </a:prstGeom>
        </p:spPr>
      </p:pic>
      <p:pic>
        <p:nvPicPr>
          <p:cNvPr id="5" name="Picture 4">
            <a:extLst>
              <a:ext uri="{FF2B5EF4-FFF2-40B4-BE49-F238E27FC236}">
                <a16:creationId xmlns:a16="http://schemas.microsoft.com/office/drawing/2014/main" id="{18FCF543-7912-F3FF-3BC7-5747CF2AC995}"/>
              </a:ext>
            </a:extLst>
          </p:cNvPr>
          <p:cNvPicPr>
            <a:picLocks noChangeAspect="1"/>
          </p:cNvPicPr>
          <p:nvPr/>
        </p:nvPicPr>
        <p:blipFill>
          <a:blip r:embed="rId3"/>
          <a:stretch>
            <a:fillRect/>
          </a:stretch>
        </p:blipFill>
        <p:spPr>
          <a:xfrm>
            <a:off x="3573780" y="9413879"/>
            <a:ext cx="4191000" cy="3898900"/>
          </a:xfrm>
          <a:prstGeom prst="rect">
            <a:avLst/>
          </a:prstGeom>
        </p:spPr>
      </p:pic>
      <p:sp>
        <p:nvSpPr>
          <p:cNvPr id="6" name="TextBox 5">
            <a:extLst>
              <a:ext uri="{FF2B5EF4-FFF2-40B4-BE49-F238E27FC236}">
                <a16:creationId xmlns:a16="http://schemas.microsoft.com/office/drawing/2014/main" id="{420B870B-3463-4221-D41E-FE1812D08335}"/>
              </a:ext>
            </a:extLst>
          </p:cNvPr>
          <p:cNvSpPr txBox="1"/>
          <p:nvPr/>
        </p:nvSpPr>
        <p:spPr>
          <a:xfrm>
            <a:off x="33680400" y="2550462"/>
            <a:ext cx="9040907" cy="784830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r>
              <a:rPr lang="en-US" sz="7200"/>
              <a:t>Requirements:</a:t>
            </a:r>
          </a:p>
          <a:p>
            <a:r>
              <a:rPr lang="en-US" sz="7200"/>
              <a:t>-Dimensions - The ideal size would be 48” W x 36” H, or 60” W x 48" H, allowing for some blank board space around the perimeter.</a:t>
            </a:r>
          </a:p>
        </p:txBody>
      </p:sp>
      <p:pic>
        <p:nvPicPr>
          <p:cNvPr id="3" name="Picture 2">
            <a:extLst>
              <a:ext uri="{FF2B5EF4-FFF2-40B4-BE49-F238E27FC236}">
                <a16:creationId xmlns:a16="http://schemas.microsoft.com/office/drawing/2014/main" id="{994B6CA2-3AEF-107D-0543-6494E311DD00}"/>
              </a:ext>
            </a:extLst>
          </p:cNvPr>
          <p:cNvPicPr>
            <a:picLocks noChangeAspect="1"/>
          </p:cNvPicPr>
          <p:nvPr/>
        </p:nvPicPr>
        <p:blipFill>
          <a:blip r:embed="rId4"/>
          <a:stretch>
            <a:fillRect/>
          </a:stretch>
        </p:blipFill>
        <p:spPr>
          <a:xfrm>
            <a:off x="3322320" y="25127664"/>
            <a:ext cx="5243408" cy="3966991"/>
          </a:xfrm>
          <a:prstGeom prst="rect">
            <a:avLst/>
          </a:prstGeom>
        </p:spPr>
      </p:pic>
      <p:sp>
        <p:nvSpPr>
          <p:cNvPr id="7" name="TextBox 6">
            <a:extLst>
              <a:ext uri="{FF2B5EF4-FFF2-40B4-BE49-F238E27FC236}">
                <a16:creationId xmlns:a16="http://schemas.microsoft.com/office/drawing/2014/main" id="{E42BB2B4-1AA8-C5C1-C036-1F53E2E24D29}"/>
              </a:ext>
            </a:extLst>
          </p:cNvPr>
          <p:cNvSpPr txBox="1"/>
          <p:nvPr/>
        </p:nvSpPr>
        <p:spPr>
          <a:xfrm>
            <a:off x="34366703" y="17488465"/>
            <a:ext cx="4103057" cy="2246769"/>
          </a:xfrm>
          <a:prstGeom prst="rect">
            <a:avLst/>
          </a:prstGeom>
          <a:noFill/>
        </p:spPr>
        <p:txBody>
          <a:bodyPr wrap="square" rtlCol="0">
            <a:spAutoFit/>
          </a:bodyPr>
          <a:lstStyle/>
          <a:p>
            <a:r>
              <a:rPr lang="en-US" sz="2800" dirty="0">
                <a:latin typeface="Source Sans Pro" panose="020B0503030403020204" pitchFamily="34" charset="0"/>
                <a:ea typeface="Source Sans Pro" panose="020B0503030403020204" pitchFamily="34" charset="0"/>
              </a:rPr>
              <a:t>Score Function</a:t>
            </a:r>
          </a:p>
          <a:p>
            <a:r>
              <a:rPr lang="en-US" sz="2800" dirty="0" err="1">
                <a:latin typeface="Source Sans Pro" panose="020B0503030403020204" pitchFamily="34" charset="0"/>
                <a:ea typeface="Source Sans Pro" panose="020B0503030403020204" pitchFamily="34" charset="0"/>
              </a:rPr>
              <a:t>s</a:t>
            </a:r>
            <a:r>
              <a:rPr lang="en-US" sz="2800" baseline="-25000" dirty="0" err="1">
                <a:latin typeface="Source Sans Pro" panose="020B0503030403020204" pitchFamily="34" charset="0"/>
                <a:ea typeface="Source Sans Pro" panose="020B0503030403020204" pitchFamily="34" charset="0"/>
              </a:rPr>
              <a:t>LLM</a:t>
            </a:r>
            <a:r>
              <a:rPr lang="en-US" sz="2800" dirty="0">
                <a:latin typeface="Source Sans Pro" panose="020B0503030403020204" pitchFamily="34" charset="0"/>
                <a:ea typeface="Source Sans Pro" panose="020B0503030403020204" pitchFamily="34" charset="0"/>
              </a:rPr>
              <a:t>( X, </a:t>
            </a:r>
            <a:r>
              <a:rPr lang="en-US" sz="2800" dirty="0" err="1">
                <a:latin typeface="Source Sans Pro" panose="020B0503030403020204" pitchFamily="34" charset="0"/>
                <a:ea typeface="Source Sans Pro" panose="020B0503030403020204" pitchFamily="34" charset="0"/>
              </a:rPr>
              <a:t>Ypred</a:t>
            </a:r>
            <a:r>
              <a:rPr lang="en-US" sz="2800" dirty="0">
                <a:latin typeface="Source Sans Pro" panose="020B0503030403020204" pitchFamily="34" charset="0"/>
                <a:ea typeface="Source Sans Pro" panose="020B0503030403020204" pitchFamily="34" charset="0"/>
              </a:rPr>
              <a:t>, </a:t>
            </a:r>
            <a:r>
              <a:rPr lang="en-US" sz="2800" dirty="0" err="1">
                <a:latin typeface="Source Sans Pro" panose="020B0503030403020204" pitchFamily="34" charset="0"/>
                <a:ea typeface="Source Sans Pro" panose="020B0503030403020204" pitchFamily="34" charset="0"/>
              </a:rPr>
              <a:t>Ytrue</a:t>
            </a:r>
            <a:r>
              <a:rPr lang="en-US" sz="2800" dirty="0">
                <a:latin typeface="Source Sans Pro" panose="020B0503030403020204" pitchFamily="34" charset="0"/>
                <a:ea typeface="Source Sans Pro" panose="020B0503030403020204" pitchFamily="34" charset="0"/>
              </a:rPr>
              <a:t>)</a:t>
            </a:r>
          </a:p>
          <a:p>
            <a:endParaRPr lang="en-US" sz="2800" dirty="0">
              <a:latin typeface="Source Sans Pro" panose="020B0503030403020204" pitchFamily="34" charset="0"/>
              <a:ea typeface="Source Sans Pro" panose="020B0503030403020204" pitchFamily="34" charset="0"/>
            </a:endParaRPr>
          </a:p>
          <a:p>
            <a:r>
              <a:rPr lang="en-US" sz="2800" dirty="0">
                <a:latin typeface="Source Sans Pro" panose="020B0503030403020204" pitchFamily="34" charset="0"/>
                <a:ea typeface="Source Sans Pro" panose="020B0503030403020204" pitchFamily="34" charset="0"/>
              </a:rPr>
              <a:t>Quantifies how misleading the model was</a:t>
            </a:r>
          </a:p>
        </p:txBody>
      </p:sp>
      <p:pic>
        <p:nvPicPr>
          <p:cNvPr id="8" name="Picture 7">
            <a:extLst>
              <a:ext uri="{FF2B5EF4-FFF2-40B4-BE49-F238E27FC236}">
                <a16:creationId xmlns:a16="http://schemas.microsoft.com/office/drawing/2014/main" id="{B43F27F2-52DE-944C-78F0-3891B185D811}"/>
              </a:ext>
            </a:extLst>
          </p:cNvPr>
          <p:cNvPicPr>
            <a:picLocks noChangeAspect="1"/>
          </p:cNvPicPr>
          <p:nvPr/>
        </p:nvPicPr>
        <p:blipFill rotWithShape="1">
          <a:blip r:embed="rId5"/>
          <a:srcRect b="35838"/>
          <a:stretch/>
        </p:blipFill>
        <p:spPr>
          <a:xfrm>
            <a:off x="34953864" y="21816169"/>
            <a:ext cx="3031740" cy="3951548"/>
          </a:xfrm>
          <a:prstGeom prst="rect">
            <a:avLst/>
          </a:prstGeom>
        </p:spPr>
      </p:pic>
      <p:cxnSp>
        <p:nvCxnSpPr>
          <p:cNvPr id="9" name="Straight Connector 8">
            <a:extLst>
              <a:ext uri="{FF2B5EF4-FFF2-40B4-BE49-F238E27FC236}">
                <a16:creationId xmlns:a16="http://schemas.microsoft.com/office/drawing/2014/main" id="{0E8BE2D4-EF97-6584-722F-FD1D0DF74D25}"/>
              </a:ext>
            </a:extLst>
          </p:cNvPr>
          <p:cNvCxnSpPr/>
          <p:nvPr/>
        </p:nvCxnSpPr>
        <p:spPr>
          <a:xfrm>
            <a:off x="-687293" y="1513043"/>
            <a:ext cx="0" cy="747205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4C6044D3-261E-F71B-8C6B-D4E6BCE025E3}"/>
              </a:ext>
            </a:extLst>
          </p:cNvPr>
          <p:cNvGrpSpPr>
            <a:grpSpLocks noChangeAspect="1"/>
          </p:cNvGrpSpPr>
          <p:nvPr/>
        </p:nvGrpSpPr>
        <p:grpSpPr>
          <a:xfrm>
            <a:off x="1019410" y="1902645"/>
            <a:ext cx="2486173" cy="1748573"/>
            <a:chOff x="2658769" y="2852908"/>
            <a:chExt cx="5136069" cy="3299619"/>
          </a:xfrm>
        </p:grpSpPr>
        <p:pic>
          <p:nvPicPr>
            <p:cNvPr id="11" name="Picture 10">
              <a:extLst>
                <a:ext uri="{FF2B5EF4-FFF2-40B4-BE49-F238E27FC236}">
                  <a16:creationId xmlns:a16="http://schemas.microsoft.com/office/drawing/2014/main" id="{307787A5-26CF-7221-590C-BA2F73AD6C9E}"/>
                </a:ext>
              </a:extLst>
            </p:cNvPr>
            <p:cNvPicPr>
              <a:picLocks noChangeAspect="1"/>
            </p:cNvPicPr>
            <p:nvPr/>
          </p:nvPicPr>
          <p:blipFill rotWithShape="1">
            <a:blip r:embed="rId6"/>
            <a:srcRect l="85" t="63436" r="39063" b="6604"/>
            <a:stretch/>
          </p:blipFill>
          <p:spPr>
            <a:xfrm>
              <a:off x="2658769" y="2852908"/>
              <a:ext cx="5136069" cy="3299619"/>
            </a:xfrm>
            <a:prstGeom prst="rect">
              <a:avLst/>
            </a:prstGeom>
          </p:spPr>
        </p:pic>
        <p:sp>
          <p:nvSpPr>
            <p:cNvPr id="12" name="Oval 11">
              <a:extLst>
                <a:ext uri="{FF2B5EF4-FFF2-40B4-BE49-F238E27FC236}">
                  <a16:creationId xmlns:a16="http://schemas.microsoft.com/office/drawing/2014/main" id="{8DD48204-84DF-4103-F015-98D16F0D583C}"/>
                </a:ext>
              </a:extLst>
            </p:cNvPr>
            <p:cNvSpPr/>
            <p:nvPr/>
          </p:nvSpPr>
          <p:spPr>
            <a:xfrm>
              <a:off x="5028616" y="2982642"/>
              <a:ext cx="1192075" cy="716522"/>
            </a:xfrm>
            <a:custGeom>
              <a:avLst/>
              <a:gdLst>
                <a:gd name="connsiteX0" fmla="*/ 0 w 1192075"/>
                <a:gd name="connsiteY0" fmla="*/ 358261 h 716522"/>
                <a:gd name="connsiteX1" fmla="*/ 596038 w 1192075"/>
                <a:gd name="connsiteY1" fmla="*/ 0 h 716522"/>
                <a:gd name="connsiteX2" fmla="*/ 1192076 w 1192075"/>
                <a:gd name="connsiteY2" fmla="*/ 358261 h 716522"/>
                <a:gd name="connsiteX3" fmla="*/ 596038 w 1192075"/>
                <a:gd name="connsiteY3" fmla="*/ 716522 h 716522"/>
                <a:gd name="connsiteX4" fmla="*/ 0 w 1192075"/>
                <a:gd name="connsiteY4" fmla="*/ 358261 h 716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2075" h="716522" extrusionOk="0">
                  <a:moveTo>
                    <a:pt x="0" y="358261"/>
                  </a:moveTo>
                  <a:cubicBezTo>
                    <a:pt x="-32312" y="140468"/>
                    <a:pt x="231832" y="13145"/>
                    <a:pt x="596038" y="0"/>
                  </a:cubicBezTo>
                  <a:cubicBezTo>
                    <a:pt x="932022" y="1432"/>
                    <a:pt x="1187524" y="160544"/>
                    <a:pt x="1192076" y="358261"/>
                  </a:cubicBezTo>
                  <a:cubicBezTo>
                    <a:pt x="1179771" y="568139"/>
                    <a:pt x="910191" y="799597"/>
                    <a:pt x="596038" y="716522"/>
                  </a:cubicBezTo>
                  <a:cubicBezTo>
                    <a:pt x="231061" y="696938"/>
                    <a:pt x="28318" y="569653"/>
                    <a:pt x="0" y="358261"/>
                  </a:cubicBezTo>
                  <a:close/>
                </a:path>
              </a:pathLst>
            </a:custGeom>
            <a:noFill/>
            <a:ln w="50800">
              <a:solidFill>
                <a:srgbClr val="2E830E"/>
              </a:solidFill>
              <a:prstDash val="solid"/>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93F4E677-E8D5-F6F0-8EBF-502A74DE376C}"/>
              </a:ext>
            </a:extLst>
          </p:cNvPr>
          <p:cNvGrpSpPr/>
          <p:nvPr/>
        </p:nvGrpSpPr>
        <p:grpSpPr>
          <a:xfrm>
            <a:off x="12298120" y="7503876"/>
            <a:ext cx="10179905" cy="1910003"/>
            <a:chOff x="468793" y="3229875"/>
            <a:chExt cx="13134446" cy="2913014"/>
          </a:xfrm>
        </p:grpSpPr>
        <p:grpSp>
          <p:nvGrpSpPr>
            <p:cNvPr id="14" name="Group 13">
              <a:extLst>
                <a:ext uri="{FF2B5EF4-FFF2-40B4-BE49-F238E27FC236}">
                  <a16:creationId xmlns:a16="http://schemas.microsoft.com/office/drawing/2014/main" id="{886C3D27-7E48-4C25-403D-90AE372FED95}"/>
                </a:ext>
              </a:extLst>
            </p:cNvPr>
            <p:cNvGrpSpPr/>
            <p:nvPr/>
          </p:nvGrpSpPr>
          <p:grpSpPr>
            <a:xfrm>
              <a:off x="468793" y="3229875"/>
              <a:ext cx="13134446" cy="2913014"/>
              <a:chOff x="468793" y="3229875"/>
              <a:chExt cx="13134446" cy="2913014"/>
            </a:xfrm>
          </p:grpSpPr>
          <p:pic>
            <p:nvPicPr>
              <p:cNvPr id="17" name="Picture 16">
                <a:extLst>
                  <a:ext uri="{FF2B5EF4-FFF2-40B4-BE49-F238E27FC236}">
                    <a16:creationId xmlns:a16="http://schemas.microsoft.com/office/drawing/2014/main" id="{28A3EC6E-BACC-85EA-0354-1A4057CD52AE}"/>
                  </a:ext>
                </a:extLst>
              </p:cNvPr>
              <p:cNvPicPr>
                <a:picLocks noChangeAspect="1"/>
              </p:cNvPicPr>
              <p:nvPr/>
            </p:nvPicPr>
            <p:blipFill>
              <a:blip r:embed="rId7"/>
              <a:stretch>
                <a:fillRect/>
              </a:stretch>
            </p:blipFill>
            <p:spPr>
              <a:xfrm>
                <a:off x="12691953" y="4585519"/>
                <a:ext cx="911286" cy="685914"/>
              </a:xfrm>
              <a:prstGeom prst="rect">
                <a:avLst/>
              </a:prstGeom>
            </p:spPr>
          </p:pic>
          <p:grpSp>
            <p:nvGrpSpPr>
              <p:cNvPr id="18" name="Group 17">
                <a:extLst>
                  <a:ext uri="{FF2B5EF4-FFF2-40B4-BE49-F238E27FC236}">
                    <a16:creationId xmlns:a16="http://schemas.microsoft.com/office/drawing/2014/main" id="{B5139437-CFCD-AC46-B68E-9372DB2312C3}"/>
                  </a:ext>
                </a:extLst>
              </p:cNvPr>
              <p:cNvGrpSpPr/>
              <p:nvPr/>
            </p:nvGrpSpPr>
            <p:grpSpPr>
              <a:xfrm>
                <a:off x="468793" y="3229875"/>
                <a:ext cx="9899662" cy="2913014"/>
                <a:chOff x="848185" y="3178310"/>
                <a:chExt cx="9899662" cy="2913014"/>
              </a:xfrm>
            </p:grpSpPr>
            <p:pic>
              <p:nvPicPr>
                <p:cNvPr id="19" name="Picture 18">
                  <a:extLst>
                    <a:ext uri="{FF2B5EF4-FFF2-40B4-BE49-F238E27FC236}">
                      <a16:creationId xmlns:a16="http://schemas.microsoft.com/office/drawing/2014/main" id="{0493C0C7-CF84-174C-209F-801EB974D5D0}"/>
                    </a:ext>
                  </a:extLst>
                </p:cNvPr>
                <p:cNvPicPr>
                  <a:picLocks noChangeAspect="1"/>
                </p:cNvPicPr>
                <p:nvPr/>
              </p:nvPicPr>
              <p:blipFill rotWithShape="1">
                <a:blip r:embed="rId8"/>
                <a:srcRect l="18802"/>
                <a:stretch/>
              </p:blipFill>
              <p:spPr>
                <a:xfrm>
                  <a:off x="848185" y="3178310"/>
                  <a:ext cx="9899662" cy="2511700"/>
                </a:xfrm>
                <a:prstGeom prst="rect">
                  <a:avLst/>
                </a:prstGeom>
              </p:spPr>
            </p:pic>
            <p:sp>
              <p:nvSpPr>
                <p:cNvPr id="20" name="Rounded Rectangle 19">
                  <a:extLst>
                    <a:ext uri="{FF2B5EF4-FFF2-40B4-BE49-F238E27FC236}">
                      <a16:creationId xmlns:a16="http://schemas.microsoft.com/office/drawing/2014/main" id="{03A840B1-5660-B967-888A-6CE19540DA18}"/>
                    </a:ext>
                  </a:extLst>
                </p:cNvPr>
                <p:cNvSpPr/>
                <p:nvPr/>
              </p:nvSpPr>
              <p:spPr>
                <a:xfrm>
                  <a:off x="860897" y="3275884"/>
                  <a:ext cx="9886950" cy="2511700"/>
                </a:xfrm>
                <a:custGeom>
                  <a:avLst/>
                  <a:gdLst>
                    <a:gd name="connsiteX0" fmla="*/ 0 w 9886950"/>
                    <a:gd name="connsiteY0" fmla="*/ 494830 h 2511700"/>
                    <a:gd name="connsiteX1" fmla="*/ 494830 w 9886950"/>
                    <a:gd name="connsiteY1" fmla="*/ 0 h 2511700"/>
                    <a:gd name="connsiteX2" fmla="*/ 9392120 w 9886950"/>
                    <a:gd name="connsiteY2" fmla="*/ 0 h 2511700"/>
                    <a:gd name="connsiteX3" fmla="*/ 9886950 w 9886950"/>
                    <a:gd name="connsiteY3" fmla="*/ 494830 h 2511700"/>
                    <a:gd name="connsiteX4" fmla="*/ 9886950 w 9886950"/>
                    <a:gd name="connsiteY4" fmla="*/ 2016870 h 2511700"/>
                    <a:gd name="connsiteX5" fmla="*/ 9392120 w 9886950"/>
                    <a:gd name="connsiteY5" fmla="*/ 2511700 h 2511700"/>
                    <a:gd name="connsiteX6" fmla="*/ 494830 w 9886950"/>
                    <a:gd name="connsiteY6" fmla="*/ 2511700 h 2511700"/>
                    <a:gd name="connsiteX7" fmla="*/ 0 w 9886950"/>
                    <a:gd name="connsiteY7" fmla="*/ 2016870 h 2511700"/>
                    <a:gd name="connsiteX8" fmla="*/ 0 w 9886950"/>
                    <a:gd name="connsiteY8" fmla="*/ 494830 h 251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86950" h="2511700" extrusionOk="0">
                      <a:moveTo>
                        <a:pt x="0" y="494830"/>
                      </a:moveTo>
                      <a:cubicBezTo>
                        <a:pt x="-37924" y="198150"/>
                        <a:pt x="189989" y="11843"/>
                        <a:pt x="494830" y="0"/>
                      </a:cubicBezTo>
                      <a:cubicBezTo>
                        <a:pt x="2629233" y="132882"/>
                        <a:pt x="6340635" y="-84951"/>
                        <a:pt x="9392120" y="0"/>
                      </a:cubicBezTo>
                      <a:cubicBezTo>
                        <a:pt x="9643208" y="21679"/>
                        <a:pt x="9877734" y="272484"/>
                        <a:pt x="9886950" y="494830"/>
                      </a:cubicBezTo>
                      <a:cubicBezTo>
                        <a:pt x="10018841" y="739549"/>
                        <a:pt x="9996135" y="1363117"/>
                        <a:pt x="9886950" y="2016870"/>
                      </a:cubicBezTo>
                      <a:cubicBezTo>
                        <a:pt x="9932072" y="2295510"/>
                        <a:pt x="9682316" y="2476902"/>
                        <a:pt x="9392120" y="2511700"/>
                      </a:cubicBezTo>
                      <a:cubicBezTo>
                        <a:pt x="5236264" y="2599339"/>
                        <a:pt x="4098926" y="2439021"/>
                        <a:pt x="494830" y="2511700"/>
                      </a:cubicBezTo>
                      <a:cubicBezTo>
                        <a:pt x="220430" y="2501086"/>
                        <a:pt x="-24068" y="2323604"/>
                        <a:pt x="0" y="2016870"/>
                      </a:cubicBezTo>
                      <a:cubicBezTo>
                        <a:pt x="-9445" y="1667037"/>
                        <a:pt x="126881" y="1087139"/>
                        <a:pt x="0" y="494830"/>
                      </a:cubicBezTo>
                      <a:close/>
                    </a:path>
                  </a:pathLst>
                </a:custGeom>
                <a:noFill/>
                <a:ln w="76200">
                  <a:solidFill>
                    <a:schemeClr val="accent2"/>
                  </a:solidFill>
                  <a:extLst>
                    <a:ext uri="{C807C97D-BFC1-408E-A445-0C87EB9F89A2}">
                      <ask:lineSketchStyleProps xmlns:ask="http://schemas.microsoft.com/office/drawing/2018/sketchyshapes" sd="1219033472">
                        <a:prstGeom prst="roundRect">
                          <a:avLst>
                            <a:gd name="adj" fmla="val 19701"/>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E0AAA589-FC1B-457B-F4B1-09F8349C5C9E}"/>
                    </a:ext>
                  </a:extLst>
                </p:cNvPr>
                <p:cNvSpPr txBox="1">
                  <a:spLocks noChangeAspect="1"/>
                </p:cNvSpPr>
                <p:nvPr/>
              </p:nvSpPr>
              <p:spPr>
                <a:xfrm>
                  <a:off x="3729415" y="5011702"/>
                  <a:ext cx="1629245" cy="1079622"/>
                </a:xfrm>
                <a:prstGeom prst="rect">
                  <a:avLst/>
                </a:prstGeom>
                <a:noFill/>
              </p:spPr>
              <p:txBody>
                <a:bodyPr wrap="square" rtlCol="0">
                  <a:spAutoFit/>
                </a:bodyPr>
                <a:lstStyle/>
                <a:p>
                  <a:r>
                    <a:rPr lang="en-US" sz="4000" b="1" dirty="0">
                      <a:solidFill>
                        <a:srgbClr val="0070C0"/>
                      </a:solidFill>
                      <a:latin typeface="Source Sans Pro" panose="020B0503030403020204" pitchFamily="34" charset="0"/>
                      <a:ea typeface="Source Sans Pro" panose="020B0503030403020204" pitchFamily="34" charset="0"/>
                    </a:rPr>
                    <a:t>23%</a:t>
                  </a:r>
                </a:p>
              </p:txBody>
            </p:sp>
          </p:grpSp>
        </p:grpSp>
        <p:sp>
          <p:nvSpPr>
            <p:cNvPr id="15" name="Freeform 14">
              <a:extLst>
                <a:ext uri="{FF2B5EF4-FFF2-40B4-BE49-F238E27FC236}">
                  <a16:creationId xmlns:a16="http://schemas.microsoft.com/office/drawing/2014/main" id="{3A389BA0-5354-B0F7-EB8F-533811B5E014}"/>
                </a:ext>
              </a:extLst>
            </p:cNvPr>
            <p:cNvSpPr/>
            <p:nvPr/>
          </p:nvSpPr>
          <p:spPr>
            <a:xfrm>
              <a:off x="8010372" y="4397114"/>
              <a:ext cx="2457679" cy="1502033"/>
            </a:xfrm>
            <a:custGeom>
              <a:avLst/>
              <a:gdLst>
                <a:gd name="connsiteX0" fmla="*/ 0 w 2584807"/>
                <a:gd name="connsiteY0" fmla="*/ 1556156 h 1609305"/>
                <a:gd name="connsiteX1" fmla="*/ 971550 w 2584807"/>
                <a:gd name="connsiteY1" fmla="*/ 1479956 h 1609305"/>
                <a:gd name="connsiteX2" fmla="*/ 1028700 w 2584807"/>
                <a:gd name="connsiteY2" fmla="*/ 432206 h 1609305"/>
                <a:gd name="connsiteX3" fmla="*/ 2362200 w 2584807"/>
                <a:gd name="connsiteY3" fmla="*/ 413156 h 1609305"/>
                <a:gd name="connsiteX4" fmla="*/ 2571750 w 2584807"/>
                <a:gd name="connsiteY4" fmla="*/ 13106 h 1609305"/>
                <a:gd name="connsiteX5" fmla="*/ 2571750 w 2584807"/>
                <a:gd name="connsiteY5" fmla="*/ 89306 h 160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4807" h="1609305">
                  <a:moveTo>
                    <a:pt x="0" y="1556156"/>
                  </a:moveTo>
                  <a:cubicBezTo>
                    <a:pt x="400050" y="1611718"/>
                    <a:pt x="800100" y="1667281"/>
                    <a:pt x="971550" y="1479956"/>
                  </a:cubicBezTo>
                  <a:cubicBezTo>
                    <a:pt x="1143000" y="1292631"/>
                    <a:pt x="796925" y="610006"/>
                    <a:pt x="1028700" y="432206"/>
                  </a:cubicBezTo>
                  <a:cubicBezTo>
                    <a:pt x="1260475" y="254406"/>
                    <a:pt x="2105025" y="483006"/>
                    <a:pt x="2362200" y="413156"/>
                  </a:cubicBezTo>
                  <a:cubicBezTo>
                    <a:pt x="2619375" y="343306"/>
                    <a:pt x="2536825" y="67081"/>
                    <a:pt x="2571750" y="13106"/>
                  </a:cubicBezTo>
                  <a:cubicBezTo>
                    <a:pt x="2606675" y="-40869"/>
                    <a:pt x="2559050" y="89306"/>
                    <a:pt x="2571750" y="89306"/>
                  </a:cubicBezTo>
                </a:path>
              </a:pathLst>
            </a:cu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57E66A59-0580-47BF-7940-7BC27AF3B9FA}"/>
                </a:ext>
              </a:extLst>
            </p:cNvPr>
            <p:cNvPicPr>
              <a:picLocks noChangeAspect="1"/>
            </p:cNvPicPr>
            <p:nvPr/>
          </p:nvPicPr>
          <p:blipFill>
            <a:blip r:embed="rId7"/>
            <a:stretch>
              <a:fillRect/>
            </a:stretch>
          </p:blipFill>
          <p:spPr>
            <a:xfrm>
              <a:off x="10257712" y="4832641"/>
              <a:ext cx="911286" cy="685914"/>
            </a:xfrm>
            <a:prstGeom prst="rect">
              <a:avLst/>
            </a:prstGeom>
          </p:spPr>
        </p:pic>
      </p:grpSp>
    </p:spTree>
    <p:extLst>
      <p:ext uri="{BB962C8B-B14F-4D97-AF65-F5344CB8AC3E}">
        <p14:creationId xmlns:p14="http://schemas.microsoft.com/office/powerpoint/2010/main" val="809430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F2B4F26-712D-87E1-D3A3-9B44018ACFAD}"/>
              </a:ext>
            </a:extLst>
          </p:cNvPr>
          <p:cNvSpPr/>
          <p:nvPr/>
        </p:nvSpPr>
        <p:spPr>
          <a:xfrm>
            <a:off x="14202590" y="27639251"/>
            <a:ext cx="29688610" cy="5308101"/>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4674530-73C2-F1CB-3FB5-CD999B3FD63E}"/>
              </a:ext>
            </a:extLst>
          </p:cNvPr>
          <p:cNvSpPr/>
          <p:nvPr/>
        </p:nvSpPr>
        <p:spPr>
          <a:xfrm>
            <a:off x="14035993" y="-3696"/>
            <a:ext cx="29856231" cy="8664388"/>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AFB4FB2-4E7E-7BEC-8C5F-084D3FBF0CB9}"/>
              </a:ext>
            </a:extLst>
          </p:cNvPr>
          <p:cNvSpPr/>
          <p:nvPr/>
        </p:nvSpPr>
        <p:spPr>
          <a:xfrm>
            <a:off x="-30480" y="-30480"/>
            <a:ext cx="14491044" cy="32977832"/>
          </a:xfrm>
          <a:prstGeom prst="rect">
            <a:avLst/>
          </a:prstGeom>
          <a:solidFill>
            <a:srgbClr val="A51417"/>
          </a:solidFill>
          <a:ln>
            <a:solidFill>
              <a:srgbClr val="740E1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3">
            <a:extLst>
              <a:ext uri="{FF2B5EF4-FFF2-40B4-BE49-F238E27FC236}">
                <a16:creationId xmlns:a16="http://schemas.microsoft.com/office/drawing/2014/main" id="{5190E720-342B-CADA-6306-740EA834B1A6}"/>
              </a:ext>
            </a:extLst>
          </p:cNvPr>
          <p:cNvSpPr txBox="1">
            <a:spLocks/>
          </p:cNvSpPr>
          <p:nvPr/>
        </p:nvSpPr>
        <p:spPr>
          <a:xfrm>
            <a:off x="5349262" y="546057"/>
            <a:ext cx="9146473" cy="577331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spcBef>
                <a:spcPts val="1000"/>
              </a:spcBef>
              <a:spcAft>
                <a:spcPts val="1000"/>
              </a:spcAft>
            </a:pPr>
            <a:r>
              <a:rPr lang="en-US" sz="8800" b="1">
                <a:solidFill>
                  <a:schemeClr val="bg1"/>
                </a:solidFill>
                <a:latin typeface="Source Sans Pro"/>
                <a:ea typeface="Source Sans Pro"/>
              </a:rPr>
              <a:t>Conformal</a:t>
            </a:r>
            <a:br>
              <a:rPr lang="en-US" sz="8800" b="1">
                <a:latin typeface="Source Sans Pro"/>
                <a:ea typeface="Source Sans Pro"/>
              </a:rPr>
            </a:br>
            <a:r>
              <a:rPr lang="en-US" sz="8800" b="1">
                <a:solidFill>
                  <a:schemeClr val="bg1"/>
                </a:solidFill>
                <a:latin typeface="Source Sans Pro"/>
                <a:ea typeface="Source Sans Pro"/>
              </a:rPr>
              <a:t>Prediction and Large Language</a:t>
            </a:r>
            <a:br>
              <a:rPr lang="en-US" sz="8800" b="1">
                <a:latin typeface="Source Sans Pro"/>
                <a:ea typeface="Source Sans Pro"/>
              </a:rPr>
            </a:br>
            <a:r>
              <a:rPr lang="en-US" sz="8800" b="1">
                <a:solidFill>
                  <a:schemeClr val="bg1"/>
                </a:solidFill>
                <a:latin typeface="Source Sans Pro"/>
                <a:ea typeface="Source Sans Pro"/>
              </a:rPr>
              <a:t>Model for </a:t>
            </a:r>
            <a:br>
              <a:rPr lang="en-US" sz="8800" b="1">
                <a:latin typeface="Source Sans Pro"/>
                <a:ea typeface="Source Sans Pro"/>
              </a:rPr>
            </a:br>
            <a:r>
              <a:rPr lang="en-US" sz="8800" b="1">
                <a:solidFill>
                  <a:schemeClr val="bg1"/>
                </a:solidFill>
                <a:latin typeface="Source Sans Pro"/>
                <a:ea typeface="Source Sans Pro"/>
              </a:rPr>
              <a:t>Medical Coding</a:t>
            </a:r>
            <a:endParaRPr lang="en-US" sz="8800">
              <a:solidFill>
                <a:schemeClr val="bg1"/>
              </a:solidFill>
              <a:latin typeface="Calibri Light" panose="020F0302020204030204"/>
              <a:ea typeface="Source Sans Pro"/>
              <a:cs typeface="Calibri Light" panose="020F0302020204030204"/>
            </a:endParaRPr>
          </a:p>
        </p:txBody>
      </p:sp>
      <p:sp>
        <p:nvSpPr>
          <p:cNvPr id="3" name="Rectangle 2">
            <a:extLst>
              <a:ext uri="{FF2B5EF4-FFF2-40B4-BE49-F238E27FC236}">
                <a16:creationId xmlns:a16="http://schemas.microsoft.com/office/drawing/2014/main" id="{FD4E2C93-687D-767F-AFCE-2AF90C05AAA6}"/>
              </a:ext>
            </a:extLst>
          </p:cNvPr>
          <p:cNvSpPr/>
          <p:nvPr/>
        </p:nvSpPr>
        <p:spPr>
          <a:xfrm>
            <a:off x="-45702" y="8668045"/>
            <a:ext cx="14472234" cy="189782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1A3EF2F-291A-D8EC-3DCB-108DCA7F5B41}"/>
              </a:ext>
            </a:extLst>
          </p:cNvPr>
          <p:cNvPicPr>
            <a:picLocks noChangeAspect="1"/>
          </p:cNvPicPr>
          <p:nvPr/>
        </p:nvPicPr>
        <p:blipFill>
          <a:blip r:embed="rId3"/>
          <a:stretch>
            <a:fillRect/>
          </a:stretch>
        </p:blipFill>
        <p:spPr>
          <a:xfrm>
            <a:off x="265043" y="793805"/>
            <a:ext cx="4933652" cy="5419545"/>
          </a:xfrm>
          <a:prstGeom prst="rect">
            <a:avLst/>
          </a:prstGeom>
        </p:spPr>
      </p:pic>
      <p:sp>
        <p:nvSpPr>
          <p:cNvPr id="6" name="Title 3">
            <a:extLst>
              <a:ext uri="{FF2B5EF4-FFF2-40B4-BE49-F238E27FC236}">
                <a16:creationId xmlns:a16="http://schemas.microsoft.com/office/drawing/2014/main" id="{7FB4D40C-175F-8097-6BEA-802FE61AA241}"/>
              </a:ext>
            </a:extLst>
          </p:cNvPr>
          <p:cNvSpPr txBox="1">
            <a:spLocks/>
          </p:cNvSpPr>
          <p:nvPr/>
        </p:nvSpPr>
        <p:spPr>
          <a:xfrm>
            <a:off x="266950" y="7310650"/>
            <a:ext cx="14314068" cy="1123743"/>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5400">
                <a:solidFill>
                  <a:schemeClr val="bg1"/>
                </a:solidFill>
                <a:latin typeface="Source Sans Pro" panose="020B0503030403020204" pitchFamily="34" charset="0"/>
                <a:ea typeface="Source Sans Pro" panose="020B0503030403020204" pitchFamily="34" charset="0"/>
              </a:rPr>
              <a:t>Christopher Snyder, MD PhD</a:t>
            </a:r>
          </a:p>
          <a:p>
            <a:pPr algn="l"/>
            <a:r>
              <a:rPr lang="en-US" sz="3600">
                <a:solidFill>
                  <a:schemeClr val="bg1"/>
                </a:solidFill>
                <a:latin typeface="Source Sans Pro" panose="020B0503030403020204" pitchFamily="34" charset="0"/>
                <a:ea typeface="Source Sans Pro" panose="020B0503030403020204" pitchFamily="34" charset="0"/>
              </a:rPr>
              <a:t>Department of Pathology &amp; Immunology</a:t>
            </a:r>
          </a:p>
          <a:p>
            <a:pPr algn="l"/>
            <a:r>
              <a:rPr lang="en-US" sz="3600">
                <a:solidFill>
                  <a:schemeClr val="bg1"/>
                </a:solidFill>
                <a:latin typeface="Source Sans Pro" panose="020B0503030403020204" pitchFamily="34" charset="0"/>
                <a:ea typeface="Source Sans Pro" panose="020B0503030403020204" pitchFamily="34" charset="0"/>
              </a:rPr>
              <a:t>Washington University in St. Louis School of Medicine, St. Louis, MO</a:t>
            </a:r>
            <a:endParaRPr lang="en-US" sz="2400">
              <a:solidFill>
                <a:schemeClr val="bg1"/>
              </a:solidFill>
              <a:latin typeface="Source Sans Pro" panose="020B0503030403020204" pitchFamily="34" charset="0"/>
              <a:ea typeface="Source Sans Pro" panose="020B0503030403020204" pitchFamily="34" charset="0"/>
            </a:endParaRPr>
          </a:p>
        </p:txBody>
      </p:sp>
      <p:sp>
        <p:nvSpPr>
          <p:cNvPr id="10" name="Rectangle 9">
            <a:extLst>
              <a:ext uri="{FF2B5EF4-FFF2-40B4-BE49-F238E27FC236}">
                <a16:creationId xmlns:a16="http://schemas.microsoft.com/office/drawing/2014/main" id="{0F7C23FC-171F-2A58-A6DB-DED65BAE3E14}"/>
              </a:ext>
            </a:extLst>
          </p:cNvPr>
          <p:cNvSpPr/>
          <p:nvPr/>
        </p:nvSpPr>
        <p:spPr>
          <a:xfrm>
            <a:off x="-6738026" y="21312057"/>
            <a:ext cx="2393851" cy="3078480"/>
          </a:xfrm>
          <a:prstGeom prst="rect">
            <a:avLst/>
          </a:prstGeom>
          <a:solidFill>
            <a:srgbClr val="DADBD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ln w="0"/>
                <a:solidFill>
                  <a:schemeClr val="accent1"/>
                </a:solidFill>
                <a:effectLst>
                  <a:outerShdw blurRad="38100" dist="25400" dir="5400000" algn="ctr" rotWithShape="0">
                    <a:srgbClr val="6E747A">
                      <a:alpha val="43000"/>
                    </a:srgbClr>
                  </a:outerShdw>
                </a:effectLst>
              </a:rPr>
              <a:t>QR Code Place Holder</a:t>
            </a:r>
          </a:p>
        </p:txBody>
      </p:sp>
      <p:sp>
        <p:nvSpPr>
          <p:cNvPr id="11" name="Title 3">
            <a:extLst>
              <a:ext uri="{FF2B5EF4-FFF2-40B4-BE49-F238E27FC236}">
                <a16:creationId xmlns:a16="http://schemas.microsoft.com/office/drawing/2014/main" id="{9CFC3BE7-2B50-924F-6840-208E5BC24324}"/>
              </a:ext>
            </a:extLst>
          </p:cNvPr>
          <p:cNvSpPr txBox="1">
            <a:spLocks/>
          </p:cNvSpPr>
          <p:nvPr/>
        </p:nvSpPr>
        <p:spPr>
          <a:xfrm>
            <a:off x="272190" y="27651532"/>
            <a:ext cx="14176279" cy="5238917"/>
          </a:xfrm>
          <a:prstGeom prst="rect">
            <a:avLst/>
          </a:prstGeom>
        </p:spPr>
        <p:txBody>
          <a:bodyPr vert="horz" lIns="91440" tIns="45720" rIns="91440" bIns="45720" rtlCol="0" anchor="t">
            <a:normAutofit fontScale="92500" lnSpcReduction="20000"/>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endParaRPr lang="en-US" sz="4400" b="1">
              <a:solidFill>
                <a:schemeClr val="bg1"/>
              </a:solidFill>
              <a:latin typeface="Source Sans Pro"/>
              <a:ea typeface="Source Sans Pro"/>
            </a:endParaRPr>
          </a:p>
          <a:p>
            <a:pPr algn="l"/>
            <a:r>
              <a:rPr lang="en-US" sz="4400" b="1">
                <a:solidFill>
                  <a:schemeClr val="bg1"/>
                </a:solidFill>
                <a:latin typeface="Source Sans Pro"/>
                <a:ea typeface="Source Sans Pro"/>
              </a:rPr>
              <a:t>Abstract </a:t>
            </a:r>
            <a:endParaRPr lang="en-US">
              <a:solidFill>
                <a:schemeClr val="bg1"/>
              </a:solidFill>
              <a:cs typeface="Calibri Light"/>
            </a:endParaRPr>
          </a:p>
          <a:p>
            <a:pPr algn="l"/>
            <a:endParaRPr lang="en-US" sz="4400">
              <a:solidFill>
                <a:schemeClr val="bg1"/>
              </a:solidFill>
              <a:ea typeface="+mj-lt"/>
              <a:cs typeface="+mj-lt"/>
            </a:endParaRPr>
          </a:p>
          <a:p>
            <a:pPr algn="l"/>
            <a:r>
              <a:rPr lang="en-US" sz="4400">
                <a:solidFill>
                  <a:schemeClr val="bg1"/>
                </a:solidFill>
                <a:ea typeface="+mj-lt"/>
                <a:cs typeface="+mj-lt"/>
              </a:rPr>
              <a:t>Through fine tuning a language model on pathology report text alone, we can achieve 95% prediction accuracy of the top 5 most common CPT codes on our dataset. We also show the utility of conformal prediction, which allows us to raise our accuracy to 99.5% when we allow the model to abstain on making a prediction on 30% of the data. This is a value that is determined by a separate threshold on the scalar value of the predictor on the aforementioned validation set.  </a:t>
            </a:r>
            <a:endParaRPr lang="en-US" sz="9600">
              <a:solidFill>
                <a:schemeClr val="bg1"/>
              </a:solidFill>
              <a:cs typeface="Calibri Light"/>
            </a:endParaRPr>
          </a:p>
        </p:txBody>
      </p:sp>
      <p:sp>
        <p:nvSpPr>
          <p:cNvPr id="12" name="Title 3">
            <a:extLst>
              <a:ext uri="{FF2B5EF4-FFF2-40B4-BE49-F238E27FC236}">
                <a16:creationId xmlns:a16="http://schemas.microsoft.com/office/drawing/2014/main" id="{F7EB59EB-66E7-529C-8333-A8AD0845B02C}"/>
              </a:ext>
            </a:extLst>
          </p:cNvPr>
          <p:cNvSpPr txBox="1">
            <a:spLocks/>
          </p:cNvSpPr>
          <p:nvPr/>
        </p:nvSpPr>
        <p:spPr>
          <a:xfrm>
            <a:off x="15377487" y="1323496"/>
            <a:ext cx="11570420" cy="5803446"/>
          </a:xfrm>
          <a:prstGeom prst="rect">
            <a:avLst/>
          </a:prstGeom>
        </p:spPr>
        <p:txBody>
          <a:bodyPr vert="horz" lIns="91440" tIns="45720" rIns="91440" bIns="45720" rtlCol="0" anchor="t">
            <a:norm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7200" b="1">
                <a:solidFill>
                  <a:sysClr val="windowText" lastClr="000000"/>
                </a:solidFill>
                <a:latin typeface="Source Sans Pro"/>
                <a:ea typeface="Source Sans Pro"/>
              </a:rPr>
              <a:t>&lt;INSERT Take Home Message&gt;</a:t>
            </a:r>
            <a:endParaRPr lang="en-US">
              <a:solidFill>
                <a:sysClr val="windowText" lastClr="000000"/>
              </a:solidFill>
            </a:endParaRPr>
          </a:p>
        </p:txBody>
      </p:sp>
      <p:cxnSp>
        <p:nvCxnSpPr>
          <p:cNvPr id="14" name="Straight Connector 13">
            <a:extLst>
              <a:ext uri="{FF2B5EF4-FFF2-40B4-BE49-F238E27FC236}">
                <a16:creationId xmlns:a16="http://schemas.microsoft.com/office/drawing/2014/main" id="{63479A59-AB2D-307E-9DAE-371A69B534A6}"/>
              </a:ext>
            </a:extLst>
          </p:cNvPr>
          <p:cNvCxnSpPr/>
          <p:nvPr/>
        </p:nvCxnSpPr>
        <p:spPr>
          <a:xfrm>
            <a:off x="26947907" y="564776"/>
            <a:ext cx="0" cy="747205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itle 3">
            <a:extLst>
              <a:ext uri="{FF2B5EF4-FFF2-40B4-BE49-F238E27FC236}">
                <a16:creationId xmlns:a16="http://schemas.microsoft.com/office/drawing/2014/main" id="{A1915B81-F4CA-E64D-CC7E-069EF5883456}"/>
              </a:ext>
            </a:extLst>
          </p:cNvPr>
          <p:cNvSpPr txBox="1">
            <a:spLocks/>
          </p:cNvSpPr>
          <p:nvPr/>
        </p:nvSpPr>
        <p:spPr>
          <a:xfrm>
            <a:off x="27067398" y="782784"/>
            <a:ext cx="16503840" cy="7168984"/>
          </a:xfrm>
          <a:prstGeom prst="rect">
            <a:avLst/>
          </a:prstGeom>
        </p:spPr>
        <p:txBody>
          <a:bodyPr vert="horz" lIns="91440" tIns="45720" rIns="91440" bIns="45720" rtlCol="0" anchor="t">
            <a:normAutofit fontScale="92500"/>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marL="857250" indent="-857250" algn="l">
              <a:buFont typeface="Arial" panose="020B0604020202020204" pitchFamily="34" charset="0"/>
              <a:buChar char="•"/>
            </a:pPr>
            <a:r>
              <a:rPr lang="en-US" sz="6600">
                <a:solidFill>
                  <a:sysClr val="windowText" lastClr="000000"/>
                </a:solidFill>
                <a:latin typeface="Source Sans Pro" panose="020B0503030403020204" pitchFamily="34" charset="0"/>
                <a:ea typeface="Source Sans Pro" panose="020B0503030403020204" pitchFamily="34" charset="0"/>
              </a:rPr>
              <a:t>For the top 5 most common CPT codes in our dataset, 95% prediction accuracy achieved for LLM trained to interpret pathology text reports.</a:t>
            </a:r>
          </a:p>
          <a:p>
            <a:pPr algn="l"/>
            <a:endParaRPr lang="en-US" sz="6600">
              <a:solidFill>
                <a:sysClr val="windowText" lastClr="000000"/>
              </a:solidFill>
              <a:latin typeface="Source Sans Pro" panose="020B0503030403020204" pitchFamily="34" charset="0"/>
              <a:ea typeface="Source Sans Pro" panose="020B0503030403020204" pitchFamily="34" charset="0"/>
            </a:endParaRPr>
          </a:p>
          <a:p>
            <a:pPr marL="857250" indent="-857250" algn="l">
              <a:buFont typeface="Arial" panose="020B0604020202020204" pitchFamily="34" charset="0"/>
              <a:buChar char="•"/>
            </a:pPr>
            <a:r>
              <a:rPr lang="en-US" sz="6600">
                <a:solidFill>
                  <a:sysClr val="windowText" lastClr="000000"/>
                </a:solidFill>
                <a:latin typeface="Source Sans Pro" panose="020B0503030403020204" pitchFamily="34" charset="0"/>
                <a:ea typeface="Source Sans Pro" panose="020B0503030403020204" pitchFamily="34" charset="0"/>
              </a:rPr>
              <a:t>99.5% prediction accuracy achieved with utility of conformal prediction. </a:t>
            </a:r>
          </a:p>
          <a:p>
            <a:pPr algn="l"/>
            <a:endParaRPr lang="en-US" sz="6600">
              <a:solidFill>
                <a:sysClr val="windowText" lastClr="000000"/>
              </a:solidFill>
              <a:latin typeface="Source Sans Pro" panose="020B0503030403020204" pitchFamily="34" charset="0"/>
              <a:ea typeface="Source Sans Pro" panose="020B0503030403020204" pitchFamily="34" charset="0"/>
            </a:endParaRPr>
          </a:p>
          <a:p>
            <a:pPr marL="857250" indent="-857250" algn="l">
              <a:buFont typeface="Arial" panose="020B0604020202020204" pitchFamily="34" charset="0"/>
              <a:buChar char="•"/>
            </a:pPr>
            <a:r>
              <a:rPr lang="en-US" sz="6600">
                <a:solidFill>
                  <a:sysClr val="windowText" lastClr="000000"/>
                </a:solidFill>
                <a:latin typeface="Source Sans Pro" panose="020B0503030403020204" pitchFamily="34" charset="0"/>
                <a:ea typeface="Source Sans Pro" panose="020B0503030403020204" pitchFamily="34" charset="0"/>
              </a:rPr>
              <a:t>Highlight #3</a:t>
            </a:r>
          </a:p>
        </p:txBody>
      </p:sp>
      <p:sp>
        <p:nvSpPr>
          <p:cNvPr id="16" name="Title 3">
            <a:extLst>
              <a:ext uri="{FF2B5EF4-FFF2-40B4-BE49-F238E27FC236}">
                <a16:creationId xmlns:a16="http://schemas.microsoft.com/office/drawing/2014/main" id="{58FBEBB2-FBAB-D209-AD7B-1943D56F9DC2}"/>
              </a:ext>
            </a:extLst>
          </p:cNvPr>
          <p:cNvSpPr txBox="1">
            <a:spLocks/>
          </p:cNvSpPr>
          <p:nvPr/>
        </p:nvSpPr>
        <p:spPr>
          <a:xfrm>
            <a:off x="14896115" y="27882745"/>
            <a:ext cx="16623334" cy="3227295"/>
          </a:xfrm>
          <a:prstGeom prst="rect">
            <a:avLst/>
          </a:prstGeom>
        </p:spPr>
        <p:txBody>
          <a:bodyPr vert="horz" lIns="91440" tIns="45720" rIns="91440" bIns="45720" rtlCol="0" anchor="t">
            <a:norm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6000">
                <a:solidFill>
                  <a:sysClr val="windowText" lastClr="000000"/>
                </a:solidFill>
                <a:latin typeface="Source Sans Pro" panose="020B0503030403020204" pitchFamily="34" charset="0"/>
                <a:ea typeface="Source Sans Pro" panose="020B0503030403020204" pitchFamily="34" charset="0"/>
              </a:rPr>
              <a:t>References</a:t>
            </a:r>
          </a:p>
          <a:p>
            <a:pPr algn="l"/>
            <a:r>
              <a:rPr lang="en-US" sz="6000">
                <a:solidFill>
                  <a:sysClr val="windowText" lastClr="000000"/>
                </a:solidFill>
                <a:latin typeface="Source Sans Pro" panose="020B0503030403020204" pitchFamily="34" charset="0"/>
                <a:ea typeface="Source Sans Pro" panose="020B0503030403020204" pitchFamily="34" charset="0"/>
              </a:rPr>
              <a:t>Funding</a:t>
            </a:r>
          </a:p>
          <a:p>
            <a:pPr algn="l"/>
            <a:r>
              <a:rPr lang="en-US" sz="6000">
                <a:solidFill>
                  <a:sysClr val="windowText" lastClr="000000"/>
                </a:solidFill>
                <a:latin typeface="Source Sans Pro" panose="020B0503030403020204" pitchFamily="34" charset="0"/>
                <a:ea typeface="Source Sans Pro" panose="020B0503030403020204" pitchFamily="34" charset="0"/>
              </a:rPr>
              <a:t>Acknowledgements</a:t>
            </a:r>
          </a:p>
        </p:txBody>
      </p:sp>
      <p:sp>
        <p:nvSpPr>
          <p:cNvPr id="19" name="Rectangle 18">
            <a:extLst>
              <a:ext uri="{FF2B5EF4-FFF2-40B4-BE49-F238E27FC236}">
                <a16:creationId xmlns:a16="http://schemas.microsoft.com/office/drawing/2014/main" id="{39DE5A7C-A915-D48E-0BC1-4F8657F0976B}"/>
              </a:ext>
            </a:extLst>
          </p:cNvPr>
          <p:cNvSpPr/>
          <p:nvPr/>
        </p:nvSpPr>
        <p:spPr>
          <a:xfrm>
            <a:off x="15234345" y="8759003"/>
            <a:ext cx="931665" cy="1862048"/>
          </a:xfrm>
          <a:prstGeom prst="rect">
            <a:avLst/>
          </a:prstGeom>
          <a:noFill/>
        </p:spPr>
        <p:txBody>
          <a:bodyPr wrap="none" lIns="91440" tIns="45720" rIns="91440" bIns="45720">
            <a:spAutoFit/>
          </a:bodyPr>
          <a:lstStyle/>
          <a:p>
            <a:pPr algn="ctr"/>
            <a:r>
              <a:rPr lang="en-US" sz="11500">
                <a:ln w="0"/>
                <a:solidFill>
                  <a:srgbClr val="DADBD6"/>
                </a:solidFill>
                <a:effectLst>
                  <a:outerShdw blurRad="38100" dist="19050" dir="2700000" algn="tl" rotWithShape="0">
                    <a:schemeClr val="dk1">
                      <a:alpha val="40000"/>
                    </a:schemeClr>
                  </a:outerShdw>
                </a:effectLst>
              </a:rPr>
              <a:t>1</a:t>
            </a:r>
          </a:p>
        </p:txBody>
      </p:sp>
      <p:sp>
        <p:nvSpPr>
          <p:cNvPr id="21" name="Title 3">
            <a:extLst>
              <a:ext uri="{FF2B5EF4-FFF2-40B4-BE49-F238E27FC236}">
                <a16:creationId xmlns:a16="http://schemas.microsoft.com/office/drawing/2014/main" id="{A77E9651-FBF1-ACD1-AA21-3629BCFB0BDC}"/>
              </a:ext>
            </a:extLst>
          </p:cNvPr>
          <p:cNvSpPr txBox="1">
            <a:spLocks/>
          </p:cNvSpPr>
          <p:nvPr/>
        </p:nvSpPr>
        <p:spPr>
          <a:xfrm>
            <a:off x="16070934" y="9378768"/>
            <a:ext cx="13836991" cy="1150247"/>
          </a:xfrm>
          <a:prstGeom prst="rect">
            <a:avLst/>
          </a:prstGeom>
        </p:spPr>
        <p:txBody>
          <a:bodyPr vert="horz" lIns="91440" tIns="45720" rIns="91440" bIns="45720" rtlCol="0" anchor="b">
            <a:norm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6000">
                <a:latin typeface="Source Sans Pro" panose="020B0503030403020204" pitchFamily="34" charset="0"/>
                <a:ea typeface="Source Sans Pro" panose="020B0503030403020204" pitchFamily="34" charset="0"/>
              </a:rPr>
              <a:t>Figure 1 Main Message</a:t>
            </a:r>
          </a:p>
        </p:txBody>
      </p:sp>
      <p:sp>
        <p:nvSpPr>
          <p:cNvPr id="23" name="Rectangle 22">
            <a:extLst>
              <a:ext uri="{FF2B5EF4-FFF2-40B4-BE49-F238E27FC236}">
                <a16:creationId xmlns:a16="http://schemas.microsoft.com/office/drawing/2014/main" id="{D836FE10-20D2-D91B-FC95-6E32B5B8CD69}"/>
              </a:ext>
            </a:extLst>
          </p:cNvPr>
          <p:cNvSpPr/>
          <p:nvPr/>
        </p:nvSpPr>
        <p:spPr>
          <a:xfrm>
            <a:off x="15234345" y="18077940"/>
            <a:ext cx="931665" cy="1862048"/>
          </a:xfrm>
          <a:prstGeom prst="rect">
            <a:avLst/>
          </a:prstGeom>
          <a:noFill/>
        </p:spPr>
        <p:txBody>
          <a:bodyPr wrap="none" lIns="91440" tIns="45720" rIns="91440" bIns="45720">
            <a:spAutoFit/>
          </a:bodyPr>
          <a:lstStyle/>
          <a:p>
            <a:pPr algn="ctr"/>
            <a:r>
              <a:rPr lang="en-US" sz="11500">
                <a:ln w="0"/>
                <a:solidFill>
                  <a:srgbClr val="DADBD6"/>
                </a:solidFill>
                <a:effectLst>
                  <a:outerShdw blurRad="38100" dist="19050" dir="2700000" algn="tl" rotWithShape="0">
                    <a:schemeClr val="dk1">
                      <a:alpha val="40000"/>
                    </a:schemeClr>
                  </a:outerShdw>
                </a:effectLst>
              </a:rPr>
              <a:t>3</a:t>
            </a:r>
          </a:p>
        </p:txBody>
      </p:sp>
      <p:sp>
        <p:nvSpPr>
          <p:cNvPr id="24" name="Title 3">
            <a:extLst>
              <a:ext uri="{FF2B5EF4-FFF2-40B4-BE49-F238E27FC236}">
                <a16:creationId xmlns:a16="http://schemas.microsoft.com/office/drawing/2014/main" id="{75D43A74-D680-0128-F19B-F01166199E30}"/>
              </a:ext>
            </a:extLst>
          </p:cNvPr>
          <p:cNvSpPr txBox="1">
            <a:spLocks/>
          </p:cNvSpPr>
          <p:nvPr/>
        </p:nvSpPr>
        <p:spPr>
          <a:xfrm>
            <a:off x="16070934" y="18697705"/>
            <a:ext cx="13836991" cy="1150247"/>
          </a:xfrm>
          <a:prstGeom prst="rect">
            <a:avLst/>
          </a:prstGeom>
        </p:spPr>
        <p:txBody>
          <a:bodyPr vert="horz" lIns="91440" tIns="45720" rIns="91440" bIns="45720" rtlCol="0" anchor="b">
            <a:norm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6000">
                <a:latin typeface="Source Sans Pro" panose="020B0503030403020204" pitchFamily="34" charset="0"/>
                <a:ea typeface="Source Sans Pro" panose="020B0503030403020204" pitchFamily="34" charset="0"/>
              </a:rPr>
              <a:t>Figure 3 Main Message</a:t>
            </a:r>
          </a:p>
        </p:txBody>
      </p:sp>
      <p:sp>
        <p:nvSpPr>
          <p:cNvPr id="25" name="Rectangle 24">
            <a:extLst>
              <a:ext uri="{FF2B5EF4-FFF2-40B4-BE49-F238E27FC236}">
                <a16:creationId xmlns:a16="http://schemas.microsoft.com/office/drawing/2014/main" id="{11E0F7BC-F723-DA7B-D4CA-200DEEFAE6BF}"/>
              </a:ext>
            </a:extLst>
          </p:cNvPr>
          <p:cNvSpPr/>
          <p:nvPr/>
        </p:nvSpPr>
        <p:spPr>
          <a:xfrm>
            <a:off x="28478224" y="18169976"/>
            <a:ext cx="931665" cy="1862048"/>
          </a:xfrm>
          <a:prstGeom prst="rect">
            <a:avLst/>
          </a:prstGeom>
          <a:noFill/>
        </p:spPr>
        <p:txBody>
          <a:bodyPr wrap="none" lIns="91440" tIns="45720" rIns="91440" bIns="45720">
            <a:spAutoFit/>
          </a:bodyPr>
          <a:lstStyle/>
          <a:p>
            <a:pPr algn="ctr"/>
            <a:r>
              <a:rPr lang="en-US" sz="11500">
                <a:ln w="0"/>
                <a:solidFill>
                  <a:srgbClr val="DADBD6"/>
                </a:solidFill>
                <a:effectLst>
                  <a:outerShdw blurRad="38100" dist="19050" dir="2700000" algn="tl" rotWithShape="0">
                    <a:schemeClr val="dk1">
                      <a:alpha val="40000"/>
                    </a:schemeClr>
                  </a:outerShdw>
                </a:effectLst>
              </a:rPr>
              <a:t>4</a:t>
            </a:r>
          </a:p>
        </p:txBody>
      </p:sp>
      <p:sp>
        <p:nvSpPr>
          <p:cNvPr id="26" name="Title 3">
            <a:extLst>
              <a:ext uri="{FF2B5EF4-FFF2-40B4-BE49-F238E27FC236}">
                <a16:creationId xmlns:a16="http://schemas.microsoft.com/office/drawing/2014/main" id="{A44D4CF5-FC98-1DAA-DA06-3D7BCE4295D2}"/>
              </a:ext>
            </a:extLst>
          </p:cNvPr>
          <p:cNvSpPr txBox="1">
            <a:spLocks/>
          </p:cNvSpPr>
          <p:nvPr/>
        </p:nvSpPr>
        <p:spPr>
          <a:xfrm>
            <a:off x="29409889" y="18939285"/>
            <a:ext cx="13836991" cy="5858765"/>
          </a:xfrm>
          <a:prstGeom prst="rect">
            <a:avLst/>
          </a:prstGeom>
        </p:spPr>
        <p:txBody>
          <a:bodyPr vert="horz" lIns="91440" tIns="45720" rIns="91440" bIns="45720" rtlCol="0" anchor="t">
            <a:normAutofit fontScale="62500" lnSpcReduction="20000"/>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6000">
                <a:latin typeface="Source Sans Pro" panose="020B0503030403020204" pitchFamily="34" charset="0"/>
                <a:ea typeface="Source Sans Pro" panose="020B0503030403020204" pitchFamily="34" charset="0"/>
              </a:rPr>
              <a:t>Figure 4 Main Message</a:t>
            </a:r>
          </a:p>
          <a:p>
            <a:pPr algn="l"/>
            <a:r>
              <a:rPr lang="en-US" sz="6000">
                <a:latin typeface="Source Sans Pro" panose="020B0503030403020204" pitchFamily="34" charset="0"/>
                <a:ea typeface="Source Sans Pro" panose="020B0503030403020204" pitchFamily="34" charset="0"/>
              </a:rPr>
              <a:t>        How to implement LLM with rock solid statistical </a:t>
            </a:r>
            <a:r>
              <a:rPr lang="en-US" sz="6000" err="1">
                <a:latin typeface="Source Sans Pro" panose="020B0503030403020204" pitchFamily="34" charset="0"/>
                <a:ea typeface="Source Sans Pro" panose="020B0503030403020204" pitchFamily="34" charset="0"/>
              </a:rPr>
              <a:t>gaurantees</a:t>
            </a:r>
            <a:endParaRPr lang="en-US" sz="6000">
              <a:latin typeface="Source Sans Pro" panose="020B0503030403020204" pitchFamily="34" charset="0"/>
              <a:ea typeface="Source Sans Pro" panose="020B0503030403020204" pitchFamily="34" charset="0"/>
            </a:endParaRPr>
          </a:p>
          <a:p>
            <a:pPr algn="l"/>
            <a:endParaRPr lang="en-US" sz="6000">
              <a:latin typeface="Source Sans Pro" panose="020B0503030403020204" pitchFamily="34" charset="0"/>
              <a:ea typeface="Source Sans Pro" panose="020B0503030403020204" pitchFamily="34" charset="0"/>
            </a:endParaRPr>
          </a:p>
          <a:p>
            <a:pPr algn="l"/>
            <a:r>
              <a:rPr lang="en-US" sz="6000">
                <a:latin typeface="Source Sans Pro" panose="020B0503030403020204" pitchFamily="34" charset="0"/>
                <a:ea typeface="Source Sans Pro" panose="020B0503030403020204" pitchFamily="34" charset="0"/>
              </a:rPr>
              <a:t>        Iterative Process: 1. train a model to predict a desired output  2. characterize uncertainty in that first model prediction by using a second model (much simpler) and a second set of data.</a:t>
            </a:r>
            <a:br>
              <a:rPr lang="en-US" sz="6000">
                <a:latin typeface="Source Sans Pro" panose="020B0503030403020204" pitchFamily="34" charset="0"/>
                <a:ea typeface="Source Sans Pro" panose="020B0503030403020204" pitchFamily="34" charset="0"/>
              </a:rPr>
            </a:br>
            <a:br>
              <a:rPr lang="en-US" sz="6000">
                <a:latin typeface="Source Sans Pro" panose="020B0503030403020204" pitchFamily="34" charset="0"/>
                <a:ea typeface="Source Sans Pro" panose="020B0503030403020204" pitchFamily="34" charset="0"/>
              </a:rPr>
            </a:br>
            <a:r>
              <a:rPr lang="en-US" sz="6000">
                <a:latin typeface="Source Sans Pro" panose="020B0503030403020204" pitchFamily="34" charset="0"/>
                <a:ea typeface="Source Sans Pro" panose="020B0503030403020204" pitchFamily="34" charset="0"/>
              </a:rPr>
              <a:t>Like Calibrating for Accuracy then Validating Precision in a lab assay</a:t>
            </a:r>
            <a:br>
              <a:rPr lang="en-US" sz="6000">
                <a:latin typeface="Source Sans Pro" panose="020B0503030403020204" pitchFamily="34" charset="0"/>
                <a:ea typeface="Source Sans Pro" panose="020B0503030403020204" pitchFamily="34" charset="0"/>
              </a:rPr>
            </a:br>
            <a:br>
              <a:rPr lang="en-US" sz="6000">
                <a:latin typeface="Source Sans Pro" panose="020B0503030403020204" pitchFamily="34" charset="0"/>
                <a:ea typeface="Source Sans Pro" panose="020B0503030403020204" pitchFamily="34" charset="0"/>
              </a:rPr>
            </a:br>
            <a:r>
              <a:rPr lang="en-US" sz="6000">
                <a:latin typeface="Source Sans Pro" panose="020B0503030403020204" pitchFamily="34" charset="0"/>
                <a:ea typeface="Source Sans Pro" panose="020B0503030403020204" pitchFamily="34" charset="0"/>
              </a:rPr>
              <a:t>“Set it and forget it”  </a:t>
            </a:r>
          </a:p>
          <a:p>
            <a:pPr algn="l"/>
            <a:r>
              <a:rPr lang="en-US" sz="6000">
                <a:latin typeface="Source Sans Pro" panose="020B0503030403020204" pitchFamily="34" charset="0"/>
                <a:ea typeface="Source Sans Pro" panose="020B0503030403020204" pitchFamily="34" charset="0"/>
              </a:rPr>
              <a:t>Our statistical guarantees means that one can apply LLM models to pretty much any problem or field, regardless of how sensitive or risk adverse the domain</a:t>
            </a:r>
          </a:p>
        </p:txBody>
      </p:sp>
      <p:sp>
        <p:nvSpPr>
          <p:cNvPr id="27" name="Rectangle 26">
            <a:extLst>
              <a:ext uri="{FF2B5EF4-FFF2-40B4-BE49-F238E27FC236}">
                <a16:creationId xmlns:a16="http://schemas.microsoft.com/office/drawing/2014/main" id="{08D5689D-E650-7015-DC86-05EA35E56E8B}"/>
              </a:ext>
            </a:extLst>
          </p:cNvPr>
          <p:cNvSpPr/>
          <p:nvPr/>
        </p:nvSpPr>
        <p:spPr>
          <a:xfrm>
            <a:off x="28478224" y="8743490"/>
            <a:ext cx="931665" cy="1862048"/>
          </a:xfrm>
          <a:prstGeom prst="rect">
            <a:avLst/>
          </a:prstGeom>
          <a:noFill/>
        </p:spPr>
        <p:txBody>
          <a:bodyPr wrap="none" lIns="91440" tIns="45720" rIns="91440" bIns="45720">
            <a:spAutoFit/>
          </a:bodyPr>
          <a:lstStyle/>
          <a:p>
            <a:pPr algn="ctr"/>
            <a:r>
              <a:rPr lang="en-US" sz="11500">
                <a:ln w="0"/>
                <a:solidFill>
                  <a:srgbClr val="DADBD6"/>
                </a:solidFill>
                <a:effectLst>
                  <a:outerShdw blurRad="38100" dist="19050" dir="2700000" algn="tl" rotWithShape="0">
                    <a:schemeClr val="dk1">
                      <a:alpha val="40000"/>
                    </a:schemeClr>
                  </a:outerShdw>
                </a:effectLst>
              </a:rPr>
              <a:t>2</a:t>
            </a:r>
          </a:p>
        </p:txBody>
      </p:sp>
      <p:sp>
        <p:nvSpPr>
          <p:cNvPr id="28" name="Title 3">
            <a:extLst>
              <a:ext uri="{FF2B5EF4-FFF2-40B4-BE49-F238E27FC236}">
                <a16:creationId xmlns:a16="http://schemas.microsoft.com/office/drawing/2014/main" id="{9178EDB9-E997-B156-8631-0FD306A49E39}"/>
              </a:ext>
            </a:extLst>
          </p:cNvPr>
          <p:cNvSpPr txBox="1">
            <a:spLocks/>
          </p:cNvSpPr>
          <p:nvPr/>
        </p:nvSpPr>
        <p:spPr>
          <a:xfrm>
            <a:off x="29314813" y="9363255"/>
            <a:ext cx="13836991" cy="1150247"/>
          </a:xfrm>
          <a:prstGeom prst="rect">
            <a:avLst/>
          </a:prstGeom>
        </p:spPr>
        <p:txBody>
          <a:bodyPr vert="horz" lIns="91440" tIns="45720" rIns="91440" bIns="45720" rtlCol="0" anchor="b">
            <a:normAutofit fontScale="62500" lnSpcReduction="20000"/>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6000">
                <a:latin typeface="Source Sans Pro" panose="020B0503030403020204" pitchFamily="34" charset="0"/>
                <a:ea typeface="Source Sans Pro" panose="020B0503030403020204" pitchFamily="34" charset="0"/>
              </a:rPr>
              <a:t>Figure 2 Main Message:</a:t>
            </a:r>
            <a:br>
              <a:rPr lang="en-US" sz="6000">
                <a:latin typeface="Source Sans Pro" panose="020B0503030403020204" pitchFamily="34" charset="0"/>
                <a:ea typeface="Source Sans Pro" panose="020B0503030403020204" pitchFamily="34" charset="0"/>
              </a:rPr>
            </a:br>
            <a:r>
              <a:rPr lang="en-US" sz="6000">
                <a:latin typeface="Source Sans Pro" panose="020B0503030403020204" pitchFamily="34" charset="0"/>
                <a:ea typeface="Source Sans Pro" panose="020B0503030403020204" pitchFamily="34" charset="0"/>
              </a:rPr>
              <a:t>        </a:t>
            </a:r>
            <a:r>
              <a:rPr lang="en-US" sz="6000"/>
              <a:t>“Beyond Sensitivity and Specificity”: Per-Sample Uncertainty</a:t>
            </a:r>
            <a:endParaRPr lang="en-US" sz="6000">
              <a:latin typeface="Source Sans Pro" panose="020B0503030403020204" pitchFamily="34" charset="0"/>
              <a:ea typeface="Source Sans Pro" panose="020B0503030403020204" pitchFamily="34" charset="0"/>
            </a:endParaRPr>
          </a:p>
        </p:txBody>
      </p:sp>
      <p:pic>
        <p:nvPicPr>
          <p:cNvPr id="17" name="Picture 16">
            <a:extLst>
              <a:ext uri="{FF2B5EF4-FFF2-40B4-BE49-F238E27FC236}">
                <a16:creationId xmlns:a16="http://schemas.microsoft.com/office/drawing/2014/main" id="{87A0FF5A-E297-8B2B-92F5-8B2CA7EE3ED3}"/>
              </a:ext>
            </a:extLst>
          </p:cNvPr>
          <p:cNvPicPr>
            <a:picLocks noChangeAspect="1"/>
          </p:cNvPicPr>
          <p:nvPr/>
        </p:nvPicPr>
        <p:blipFill>
          <a:blip r:embed="rId4"/>
          <a:stretch>
            <a:fillRect/>
          </a:stretch>
        </p:blipFill>
        <p:spPr>
          <a:xfrm>
            <a:off x="1138473" y="21285061"/>
            <a:ext cx="11405313" cy="6210952"/>
          </a:xfrm>
          <a:prstGeom prst="rect">
            <a:avLst/>
          </a:prstGeom>
        </p:spPr>
      </p:pic>
      <p:pic>
        <p:nvPicPr>
          <p:cNvPr id="29" name="Picture 28">
            <a:extLst>
              <a:ext uri="{FF2B5EF4-FFF2-40B4-BE49-F238E27FC236}">
                <a16:creationId xmlns:a16="http://schemas.microsoft.com/office/drawing/2014/main" id="{BB0AEEC8-EA1A-E1FE-953C-12D0E2D7CCB0}"/>
              </a:ext>
            </a:extLst>
          </p:cNvPr>
          <p:cNvPicPr>
            <a:picLocks noChangeAspect="1"/>
          </p:cNvPicPr>
          <p:nvPr/>
        </p:nvPicPr>
        <p:blipFill>
          <a:blip r:embed="rId5"/>
          <a:stretch>
            <a:fillRect/>
          </a:stretch>
        </p:blipFill>
        <p:spPr>
          <a:xfrm>
            <a:off x="1666063" y="8855012"/>
            <a:ext cx="11149259" cy="7018607"/>
          </a:xfrm>
          <a:prstGeom prst="rect">
            <a:avLst/>
          </a:prstGeom>
        </p:spPr>
      </p:pic>
      <p:pic>
        <p:nvPicPr>
          <p:cNvPr id="31" name="Picture 30">
            <a:extLst>
              <a:ext uri="{FF2B5EF4-FFF2-40B4-BE49-F238E27FC236}">
                <a16:creationId xmlns:a16="http://schemas.microsoft.com/office/drawing/2014/main" id="{75BEE1EC-A229-D9CC-6457-5FBD76FBDD4B}"/>
              </a:ext>
            </a:extLst>
          </p:cNvPr>
          <p:cNvPicPr>
            <a:picLocks noChangeAspect="1"/>
          </p:cNvPicPr>
          <p:nvPr/>
        </p:nvPicPr>
        <p:blipFill>
          <a:blip r:embed="rId6"/>
          <a:stretch>
            <a:fillRect/>
          </a:stretch>
        </p:blipFill>
        <p:spPr>
          <a:xfrm>
            <a:off x="4289487" y="16233395"/>
            <a:ext cx="5390252" cy="4535410"/>
          </a:xfrm>
          <a:prstGeom prst="rect">
            <a:avLst/>
          </a:prstGeom>
        </p:spPr>
      </p:pic>
      <p:pic>
        <p:nvPicPr>
          <p:cNvPr id="20" name="Picture 19">
            <a:extLst>
              <a:ext uri="{FF2B5EF4-FFF2-40B4-BE49-F238E27FC236}">
                <a16:creationId xmlns:a16="http://schemas.microsoft.com/office/drawing/2014/main" id="{9054B6B0-7860-6293-5F11-830C67CC76FE}"/>
              </a:ext>
            </a:extLst>
          </p:cNvPr>
          <p:cNvPicPr>
            <a:picLocks noChangeAspect="1"/>
          </p:cNvPicPr>
          <p:nvPr/>
        </p:nvPicPr>
        <p:blipFill>
          <a:blip r:embed="rId7"/>
          <a:stretch>
            <a:fillRect/>
          </a:stretch>
        </p:blipFill>
        <p:spPr>
          <a:xfrm>
            <a:off x="18194050" y="21413470"/>
            <a:ext cx="5243408" cy="3966991"/>
          </a:xfrm>
          <a:prstGeom prst="rect">
            <a:avLst/>
          </a:prstGeom>
        </p:spPr>
      </p:pic>
      <p:pic>
        <p:nvPicPr>
          <p:cNvPr id="30" name="Picture 29" descr="A graph on a black background&#10;&#10;Description automatically generated">
            <a:extLst>
              <a:ext uri="{FF2B5EF4-FFF2-40B4-BE49-F238E27FC236}">
                <a16:creationId xmlns:a16="http://schemas.microsoft.com/office/drawing/2014/main" id="{893BE636-D8E1-466F-23BA-CE57CD2FC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335331" y="15539125"/>
            <a:ext cx="3830711" cy="3102977"/>
          </a:xfrm>
          <a:prstGeom prst="rect">
            <a:avLst/>
          </a:prstGeom>
        </p:spPr>
      </p:pic>
      <p:pic>
        <p:nvPicPr>
          <p:cNvPr id="33" name="Picture 32" descr="A graph with a line going up&#10;&#10;Description automatically generated">
            <a:extLst>
              <a:ext uri="{FF2B5EF4-FFF2-40B4-BE49-F238E27FC236}">
                <a16:creationId xmlns:a16="http://schemas.microsoft.com/office/drawing/2014/main" id="{EE953F2F-A895-53AD-D1C8-0A3391DB81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194050" y="15774682"/>
            <a:ext cx="4671129" cy="2830987"/>
          </a:xfrm>
          <a:prstGeom prst="rect">
            <a:avLst/>
          </a:prstGeom>
        </p:spPr>
      </p:pic>
      <p:grpSp>
        <p:nvGrpSpPr>
          <p:cNvPr id="38" name="Group 37">
            <a:extLst>
              <a:ext uri="{FF2B5EF4-FFF2-40B4-BE49-F238E27FC236}">
                <a16:creationId xmlns:a16="http://schemas.microsoft.com/office/drawing/2014/main" id="{72A17A3F-E174-A3D8-FE2B-B9F1FE4A1868}"/>
              </a:ext>
            </a:extLst>
          </p:cNvPr>
          <p:cNvGrpSpPr/>
          <p:nvPr/>
        </p:nvGrpSpPr>
        <p:grpSpPr>
          <a:xfrm>
            <a:off x="16410318" y="11605158"/>
            <a:ext cx="6190045" cy="525862"/>
            <a:chOff x="16410318" y="11605158"/>
            <a:chExt cx="6190045" cy="525862"/>
          </a:xfrm>
        </p:grpSpPr>
        <p:sp>
          <p:nvSpPr>
            <p:cNvPr id="34" name="TextBox 33">
              <a:extLst>
                <a:ext uri="{FF2B5EF4-FFF2-40B4-BE49-F238E27FC236}">
                  <a16:creationId xmlns:a16="http://schemas.microsoft.com/office/drawing/2014/main" id="{206CB219-877D-52C8-4D2D-B9301C31642A}"/>
                </a:ext>
              </a:extLst>
            </p:cNvPr>
            <p:cNvSpPr txBox="1"/>
            <p:nvPr/>
          </p:nvSpPr>
          <p:spPr>
            <a:xfrm>
              <a:off x="17602200" y="11607800"/>
              <a:ext cx="4998163" cy="523220"/>
            </a:xfrm>
            <a:prstGeom prst="rect">
              <a:avLst/>
            </a:prstGeom>
            <a:ln/>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a:t>Cartoon of model and data setup</a:t>
              </a:r>
            </a:p>
          </p:txBody>
        </p:sp>
        <p:sp>
          <p:nvSpPr>
            <p:cNvPr id="37" name="TextBox 36">
              <a:extLst>
                <a:ext uri="{FF2B5EF4-FFF2-40B4-BE49-F238E27FC236}">
                  <a16:creationId xmlns:a16="http://schemas.microsoft.com/office/drawing/2014/main" id="{8F86E969-3153-0B08-0A50-556A78F22464}"/>
                </a:ext>
              </a:extLst>
            </p:cNvPr>
            <p:cNvSpPr txBox="1"/>
            <p:nvPr/>
          </p:nvSpPr>
          <p:spPr>
            <a:xfrm>
              <a:off x="16410318" y="11605158"/>
              <a:ext cx="1141082" cy="523220"/>
            </a:xfrm>
            <a:prstGeom prst="rect">
              <a:avLst/>
            </a:prstGeom>
            <a:ln/>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a:t>TODO:</a:t>
              </a:r>
            </a:p>
          </p:txBody>
        </p:sp>
      </p:grpSp>
      <p:grpSp>
        <p:nvGrpSpPr>
          <p:cNvPr id="39" name="Group 38">
            <a:extLst>
              <a:ext uri="{FF2B5EF4-FFF2-40B4-BE49-F238E27FC236}">
                <a16:creationId xmlns:a16="http://schemas.microsoft.com/office/drawing/2014/main" id="{4C1F4562-8BD3-B2CD-6B46-AF29C4862365}"/>
              </a:ext>
            </a:extLst>
          </p:cNvPr>
          <p:cNvGrpSpPr/>
          <p:nvPr/>
        </p:nvGrpSpPr>
        <p:grpSpPr>
          <a:xfrm>
            <a:off x="17472320" y="15947606"/>
            <a:ext cx="6382534" cy="525862"/>
            <a:chOff x="16410318" y="11605158"/>
            <a:chExt cx="6382534" cy="525862"/>
          </a:xfrm>
        </p:grpSpPr>
        <p:sp>
          <p:nvSpPr>
            <p:cNvPr id="40" name="TextBox 39">
              <a:extLst>
                <a:ext uri="{FF2B5EF4-FFF2-40B4-BE49-F238E27FC236}">
                  <a16:creationId xmlns:a16="http://schemas.microsoft.com/office/drawing/2014/main" id="{5AB6A861-EA85-395C-D482-D2A3A8BF6AE3}"/>
                </a:ext>
              </a:extLst>
            </p:cNvPr>
            <p:cNvSpPr txBox="1"/>
            <p:nvPr/>
          </p:nvSpPr>
          <p:spPr>
            <a:xfrm>
              <a:off x="17602200" y="11607800"/>
              <a:ext cx="5190652" cy="523220"/>
            </a:xfrm>
            <a:prstGeom prst="rect">
              <a:avLst/>
            </a:prstGeom>
            <a:ln/>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a:t>Readout of model training process</a:t>
              </a:r>
            </a:p>
          </p:txBody>
        </p:sp>
        <p:sp>
          <p:nvSpPr>
            <p:cNvPr id="41" name="TextBox 40">
              <a:extLst>
                <a:ext uri="{FF2B5EF4-FFF2-40B4-BE49-F238E27FC236}">
                  <a16:creationId xmlns:a16="http://schemas.microsoft.com/office/drawing/2014/main" id="{B74A0DE8-ABFB-4171-72B4-98D092F7A812}"/>
                </a:ext>
              </a:extLst>
            </p:cNvPr>
            <p:cNvSpPr txBox="1"/>
            <p:nvPr/>
          </p:nvSpPr>
          <p:spPr>
            <a:xfrm>
              <a:off x="16410318" y="11605158"/>
              <a:ext cx="1141082" cy="523220"/>
            </a:xfrm>
            <a:prstGeom prst="rect">
              <a:avLst/>
            </a:prstGeom>
            <a:ln/>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a:t>TODO:</a:t>
              </a:r>
            </a:p>
          </p:txBody>
        </p:sp>
      </p:grpSp>
      <p:grpSp>
        <p:nvGrpSpPr>
          <p:cNvPr id="42" name="Group 41">
            <a:extLst>
              <a:ext uri="{FF2B5EF4-FFF2-40B4-BE49-F238E27FC236}">
                <a16:creationId xmlns:a16="http://schemas.microsoft.com/office/drawing/2014/main" id="{FD8D2ACF-B62C-E7F8-DC7C-E7ADAB3A22BD}"/>
              </a:ext>
            </a:extLst>
          </p:cNvPr>
          <p:cNvGrpSpPr/>
          <p:nvPr/>
        </p:nvGrpSpPr>
        <p:grpSpPr>
          <a:xfrm>
            <a:off x="30368959" y="10851976"/>
            <a:ext cx="6417287" cy="525862"/>
            <a:chOff x="16410318" y="11605158"/>
            <a:chExt cx="6417287" cy="525862"/>
          </a:xfrm>
        </p:grpSpPr>
        <p:sp>
          <p:nvSpPr>
            <p:cNvPr id="43" name="TextBox 42">
              <a:extLst>
                <a:ext uri="{FF2B5EF4-FFF2-40B4-BE49-F238E27FC236}">
                  <a16:creationId xmlns:a16="http://schemas.microsoft.com/office/drawing/2014/main" id="{5ADC32F7-A81D-ECE4-9AAB-D4164B1F1DCE}"/>
                </a:ext>
              </a:extLst>
            </p:cNvPr>
            <p:cNvSpPr txBox="1"/>
            <p:nvPr/>
          </p:nvSpPr>
          <p:spPr>
            <a:xfrm>
              <a:off x="17602200" y="11607800"/>
              <a:ext cx="5225405" cy="523220"/>
            </a:xfrm>
            <a:prstGeom prst="rect">
              <a:avLst/>
            </a:prstGeom>
            <a:ln/>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a:t>Per-Sample uncertainty estimation</a:t>
              </a:r>
            </a:p>
          </p:txBody>
        </p:sp>
        <p:sp>
          <p:nvSpPr>
            <p:cNvPr id="44" name="TextBox 43">
              <a:extLst>
                <a:ext uri="{FF2B5EF4-FFF2-40B4-BE49-F238E27FC236}">
                  <a16:creationId xmlns:a16="http://schemas.microsoft.com/office/drawing/2014/main" id="{0EF16525-5364-D7B7-4D8C-A796EBBEB661}"/>
                </a:ext>
              </a:extLst>
            </p:cNvPr>
            <p:cNvSpPr txBox="1"/>
            <p:nvPr/>
          </p:nvSpPr>
          <p:spPr>
            <a:xfrm>
              <a:off x="16410318" y="11605158"/>
              <a:ext cx="1141082" cy="523220"/>
            </a:xfrm>
            <a:prstGeom prst="rect">
              <a:avLst/>
            </a:prstGeom>
            <a:ln/>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a:t>TODO:</a:t>
              </a:r>
            </a:p>
          </p:txBody>
        </p:sp>
      </p:grpSp>
      <p:grpSp>
        <p:nvGrpSpPr>
          <p:cNvPr id="45" name="Group 44">
            <a:extLst>
              <a:ext uri="{FF2B5EF4-FFF2-40B4-BE49-F238E27FC236}">
                <a16:creationId xmlns:a16="http://schemas.microsoft.com/office/drawing/2014/main" id="{8F7F6807-F94D-B0D6-FC0E-08618B6BD0D5}"/>
              </a:ext>
            </a:extLst>
          </p:cNvPr>
          <p:cNvGrpSpPr/>
          <p:nvPr/>
        </p:nvGrpSpPr>
        <p:grpSpPr>
          <a:xfrm>
            <a:off x="23433635" y="13585338"/>
            <a:ext cx="7421793" cy="956749"/>
            <a:chOff x="16410318" y="11605158"/>
            <a:chExt cx="7421793" cy="956749"/>
          </a:xfrm>
        </p:grpSpPr>
        <p:sp>
          <p:nvSpPr>
            <p:cNvPr id="46" name="TextBox 45">
              <a:extLst>
                <a:ext uri="{FF2B5EF4-FFF2-40B4-BE49-F238E27FC236}">
                  <a16:creationId xmlns:a16="http://schemas.microsoft.com/office/drawing/2014/main" id="{7BB288C2-CE94-635B-55DC-7D299A97A283}"/>
                </a:ext>
              </a:extLst>
            </p:cNvPr>
            <p:cNvSpPr txBox="1"/>
            <p:nvPr/>
          </p:nvSpPr>
          <p:spPr>
            <a:xfrm>
              <a:off x="17602200" y="11607800"/>
              <a:ext cx="6229911" cy="954107"/>
            </a:xfrm>
            <a:prstGeom prst="rect">
              <a:avLst/>
            </a:prstGeom>
            <a:ln/>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a:t>I </a:t>
              </a:r>
              <a:r>
                <a:rPr lang="en-US" sz="2800" err="1"/>
                <a:t>thnk</a:t>
              </a:r>
              <a:r>
                <a:rPr lang="en-US" sz="2800"/>
                <a:t> I did this diagram wrong</a:t>
              </a:r>
              <a:br>
                <a:rPr lang="en-US" sz="2800"/>
              </a:br>
              <a:r>
                <a:rPr lang="en-US" sz="2800"/>
                <a:t>I put in </a:t>
              </a:r>
              <a:r>
                <a:rPr lang="en-US" sz="2800" err="1"/>
                <a:t>score_fn</a:t>
              </a:r>
              <a:r>
                <a:rPr lang="en-US" sz="2800"/>
                <a:t>? maybe </a:t>
              </a:r>
              <a:r>
                <a:rPr lang="en-US" sz="2800" err="1"/>
                <a:t>instad</a:t>
              </a:r>
              <a:r>
                <a:rPr lang="en-US" sz="2800"/>
                <a:t> of </a:t>
              </a:r>
              <a:r>
                <a:rPr lang="en-US" sz="2800" err="1"/>
                <a:t>y_prob</a:t>
              </a:r>
              <a:endParaRPr lang="en-US" sz="2800"/>
            </a:p>
          </p:txBody>
        </p:sp>
        <p:sp>
          <p:nvSpPr>
            <p:cNvPr id="47" name="TextBox 46">
              <a:extLst>
                <a:ext uri="{FF2B5EF4-FFF2-40B4-BE49-F238E27FC236}">
                  <a16:creationId xmlns:a16="http://schemas.microsoft.com/office/drawing/2014/main" id="{626F6157-DAC0-D5CA-CF63-18BD124FEEE0}"/>
                </a:ext>
              </a:extLst>
            </p:cNvPr>
            <p:cNvSpPr txBox="1"/>
            <p:nvPr/>
          </p:nvSpPr>
          <p:spPr>
            <a:xfrm>
              <a:off x="16410318" y="11605158"/>
              <a:ext cx="1141082" cy="523220"/>
            </a:xfrm>
            <a:prstGeom prst="rect">
              <a:avLst/>
            </a:prstGeom>
            <a:ln/>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a:t>TODO:</a:t>
              </a:r>
            </a:p>
          </p:txBody>
        </p:sp>
      </p:grpSp>
      <p:grpSp>
        <p:nvGrpSpPr>
          <p:cNvPr id="48" name="Group 47">
            <a:extLst>
              <a:ext uri="{FF2B5EF4-FFF2-40B4-BE49-F238E27FC236}">
                <a16:creationId xmlns:a16="http://schemas.microsoft.com/office/drawing/2014/main" id="{F290D397-E2AA-C1FA-735D-4A92462EE0DE}"/>
              </a:ext>
            </a:extLst>
          </p:cNvPr>
          <p:cNvGrpSpPr/>
          <p:nvPr/>
        </p:nvGrpSpPr>
        <p:grpSpPr>
          <a:xfrm>
            <a:off x="18397072" y="27345529"/>
            <a:ext cx="7505533" cy="525862"/>
            <a:chOff x="16410318" y="11605158"/>
            <a:chExt cx="7505533" cy="525862"/>
          </a:xfrm>
        </p:grpSpPr>
        <p:sp>
          <p:nvSpPr>
            <p:cNvPr id="49" name="TextBox 48">
              <a:extLst>
                <a:ext uri="{FF2B5EF4-FFF2-40B4-BE49-F238E27FC236}">
                  <a16:creationId xmlns:a16="http://schemas.microsoft.com/office/drawing/2014/main" id="{AD199310-4EE8-8CCC-EA69-36F0BA56FDB9}"/>
                </a:ext>
              </a:extLst>
            </p:cNvPr>
            <p:cNvSpPr txBox="1"/>
            <p:nvPr/>
          </p:nvSpPr>
          <p:spPr>
            <a:xfrm>
              <a:off x="17602200" y="11607800"/>
              <a:ext cx="6313651" cy="523220"/>
            </a:xfrm>
            <a:prstGeom prst="rect">
              <a:avLst/>
            </a:prstGeom>
            <a:ln/>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a:t>Coverage results from top-k set prediction</a:t>
              </a:r>
            </a:p>
          </p:txBody>
        </p:sp>
        <p:sp>
          <p:nvSpPr>
            <p:cNvPr id="50" name="TextBox 49">
              <a:extLst>
                <a:ext uri="{FF2B5EF4-FFF2-40B4-BE49-F238E27FC236}">
                  <a16:creationId xmlns:a16="http://schemas.microsoft.com/office/drawing/2014/main" id="{D4C64CCE-FA54-012B-3F8F-FCCEBDAA1F56}"/>
                </a:ext>
              </a:extLst>
            </p:cNvPr>
            <p:cNvSpPr txBox="1"/>
            <p:nvPr/>
          </p:nvSpPr>
          <p:spPr>
            <a:xfrm>
              <a:off x="16410318" y="11605158"/>
              <a:ext cx="1141082" cy="523220"/>
            </a:xfrm>
            <a:prstGeom prst="rect">
              <a:avLst/>
            </a:prstGeom>
            <a:ln/>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a:t>TODO:</a:t>
              </a:r>
            </a:p>
          </p:txBody>
        </p:sp>
      </p:grpSp>
      <p:grpSp>
        <p:nvGrpSpPr>
          <p:cNvPr id="51" name="Group 50">
            <a:extLst>
              <a:ext uri="{FF2B5EF4-FFF2-40B4-BE49-F238E27FC236}">
                <a16:creationId xmlns:a16="http://schemas.microsoft.com/office/drawing/2014/main" id="{8237756D-B712-B8B9-4AFE-9D0C93F45A29}"/>
              </a:ext>
            </a:extLst>
          </p:cNvPr>
          <p:cNvGrpSpPr/>
          <p:nvPr/>
        </p:nvGrpSpPr>
        <p:grpSpPr>
          <a:xfrm>
            <a:off x="14887211" y="26274698"/>
            <a:ext cx="6102201" cy="525862"/>
            <a:chOff x="16410318" y="11605158"/>
            <a:chExt cx="6102201" cy="525862"/>
          </a:xfrm>
        </p:grpSpPr>
        <p:sp>
          <p:nvSpPr>
            <p:cNvPr id="52" name="TextBox 51">
              <a:extLst>
                <a:ext uri="{FF2B5EF4-FFF2-40B4-BE49-F238E27FC236}">
                  <a16:creationId xmlns:a16="http://schemas.microsoft.com/office/drawing/2014/main" id="{2F53406E-B6A1-39EB-F3AC-A769BF50E0D6}"/>
                </a:ext>
              </a:extLst>
            </p:cNvPr>
            <p:cNvSpPr txBox="1"/>
            <p:nvPr/>
          </p:nvSpPr>
          <p:spPr>
            <a:xfrm>
              <a:off x="17602200" y="11607800"/>
              <a:ext cx="4910319" cy="523220"/>
            </a:xfrm>
            <a:prstGeom prst="rect">
              <a:avLst/>
            </a:prstGeom>
            <a:ln/>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a:t>Data from </a:t>
              </a:r>
              <a:r>
                <a:rPr lang="en-US" sz="2800" err="1"/>
                <a:t>witholding</a:t>
              </a:r>
              <a:r>
                <a:rPr lang="en-US" sz="2800"/>
                <a:t> estimation</a:t>
              </a:r>
            </a:p>
          </p:txBody>
        </p:sp>
        <p:sp>
          <p:nvSpPr>
            <p:cNvPr id="53" name="TextBox 52">
              <a:extLst>
                <a:ext uri="{FF2B5EF4-FFF2-40B4-BE49-F238E27FC236}">
                  <a16:creationId xmlns:a16="http://schemas.microsoft.com/office/drawing/2014/main" id="{BB2AD46F-5B0A-0F8D-C70C-95FE2CD6E690}"/>
                </a:ext>
              </a:extLst>
            </p:cNvPr>
            <p:cNvSpPr txBox="1"/>
            <p:nvPr/>
          </p:nvSpPr>
          <p:spPr>
            <a:xfrm>
              <a:off x="16410318" y="11605158"/>
              <a:ext cx="1141082" cy="523220"/>
            </a:xfrm>
            <a:prstGeom prst="rect">
              <a:avLst/>
            </a:prstGeom>
            <a:ln/>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a:t>TODO:</a:t>
              </a:r>
            </a:p>
          </p:txBody>
        </p:sp>
      </p:grpSp>
      <p:grpSp>
        <p:nvGrpSpPr>
          <p:cNvPr id="54" name="Group 53">
            <a:extLst>
              <a:ext uri="{FF2B5EF4-FFF2-40B4-BE49-F238E27FC236}">
                <a16:creationId xmlns:a16="http://schemas.microsoft.com/office/drawing/2014/main" id="{89FFA3C8-CF08-1663-3CDB-CE2C4531369B}"/>
              </a:ext>
            </a:extLst>
          </p:cNvPr>
          <p:cNvGrpSpPr/>
          <p:nvPr/>
        </p:nvGrpSpPr>
        <p:grpSpPr>
          <a:xfrm>
            <a:off x="15852577" y="20781321"/>
            <a:ext cx="8074664" cy="525862"/>
            <a:chOff x="16410318" y="11605158"/>
            <a:chExt cx="8074664" cy="525862"/>
          </a:xfrm>
        </p:grpSpPr>
        <p:sp>
          <p:nvSpPr>
            <p:cNvPr id="55" name="TextBox 54">
              <a:extLst>
                <a:ext uri="{FF2B5EF4-FFF2-40B4-BE49-F238E27FC236}">
                  <a16:creationId xmlns:a16="http://schemas.microsoft.com/office/drawing/2014/main" id="{D3BE9EAA-E192-E5CD-EC63-656C8C9FD427}"/>
                </a:ext>
              </a:extLst>
            </p:cNvPr>
            <p:cNvSpPr txBox="1"/>
            <p:nvPr/>
          </p:nvSpPr>
          <p:spPr>
            <a:xfrm>
              <a:off x="17602200" y="11607800"/>
              <a:ext cx="6882782" cy="523220"/>
            </a:xfrm>
            <a:prstGeom prst="rect">
              <a:avLst/>
            </a:prstGeom>
            <a:ln/>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a:t>LLM Application of Uncertainty Score function</a:t>
              </a:r>
            </a:p>
          </p:txBody>
        </p:sp>
        <p:sp>
          <p:nvSpPr>
            <p:cNvPr id="56" name="TextBox 55">
              <a:extLst>
                <a:ext uri="{FF2B5EF4-FFF2-40B4-BE49-F238E27FC236}">
                  <a16:creationId xmlns:a16="http://schemas.microsoft.com/office/drawing/2014/main" id="{48D17C8D-EE1C-3210-F7E3-D2EBB2DD9DC8}"/>
                </a:ext>
              </a:extLst>
            </p:cNvPr>
            <p:cNvSpPr txBox="1"/>
            <p:nvPr/>
          </p:nvSpPr>
          <p:spPr>
            <a:xfrm>
              <a:off x="16410318" y="11605158"/>
              <a:ext cx="1141082" cy="523220"/>
            </a:xfrm>
            <a:prstGeom prst="rect">
              <a:avLst/>
            </a:prstGeom>
            <a:ln/>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a:t>TODO:</a:t>
              </a:r>
            </a:p>
          </p:txBody>
        </p:sp>
      </p:grpSp>
      <p:pic>
        <p:nvPicPr>
          <p:cNvPr id="57" name="Picture 56">
            <a:extLst>
              <a:ext uri="{FF2B5EF4-FFF2-40B4-BE49-F238E27FC236}">
                <a16:creationId xmlns:a16="http://schemas.microsoft.com/office/drawing/2014/main" id="{8C340E35-55E1-B377-C263-D2BEA20ACF3F}"/>
              </a:ext>
            </a:extLst>
          </p:cNvPr>
          <p:cNvPicPr>
            <a:picLocks noChangeAspect="1"/>
          </p:cNvPicPr>
          <p:nvPr/>
        </p:nvPicPr>
        <p:blipFill>
          <a:blip r:embed="rId10"/>
          <a:stretch>
            <a:fillRect/>
          </a:stretch>
        </p:blipFill>
        <p:spPr>
          <a:xfrm>
            <a:off x="23544429" y="10538401"/>
            <a:ext cx="3621613" cy="3003501"/>
          </a:xfrm>
          <a:prstGeom prst="rect">
            <a:avLst/>
          </a:prstGeom>
        </p:spPr>
      </p:pic>
      <p:grpSp>
        <p:nvGrpSpPr>
          <p:cNvPr id="61" name="Group 60">
            <a:extLst>
              <a:ext uri="{FF2B5EF4-FFF2-40B4-BE49-F238E27FC236}">
                <a16:creationId xmlns:a16="http://schemas.microsoft.com/office/drawing/2014/main" id="{4978490D-7FE0-D8D2-E6A1-B90042DCDC11}"/>
              </a:ext>
            </a:extLst>
          </p:cNvPr>
          <p:cNvGrpSpPr/>
          <p:nvPr/>
        </p:nvGrpSpPr>
        <p:grpSpPr>
          <a:xfrm>
            <a:off x="35259574" y="12711687"/>
            <a:ext cx="6474290" cy="525862"/>
            <a:chOff x="16410318" y="11605158"/>
            <a:chExt cx="6474290" cy="525862"/>
          </a:xfrm>
        </p:grpSpPr>
        <p:sp>
          <p:nvSpPr>
            <p:cNvPr id="62" name="TextBox 61">
              <a:extLst>
                <a:ext uri="{FF2B5EF4-FFF2-40B4-BE49-F238E27FC236}">
                  <a16:creationId xmlns:a16="http://schemas.microsoft.com/office/drawing/2014/main" id="{34707F87-98C3-6CB4-A460-63340D62BE00}"/>
                </a:ext>
              </a:extLst>
            </p:cNvPr>
            <p:cNvSpPr txBox="1"/>
            <p:nvPr/>
          </p:nvSpPr>
          <p:spPr>
            <a:xfrm>
              <a:off x="17602200" y="11607800"/>
              <a:ext cx="5282408" cy="523220"/>
            </a:xfrm>
            <a:prstGeom prst="rect">
              <a:avLst/>
            </a:prstGeom>
            <a:ln/>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a:t>More cartoons explaining coverage</a:t>
              </a:r>
            </a:p>
          </p:txBody>
        </p:sp>
        <p:sp>
          <p:nvSpPr>
            <p:cNvPr id="63" name="TextBox 62">
              <a:extLst>
                <a:ext uri="{FF2B5EF4-FFF2-40B4-BE49-F238E27FC236}">
                  <a16:creationId xmlns:a16="http://schemas.microsoft.com/office/drawing/2014/main" id="{39A83A60-1D64-F543-2A0D-2A28EDD7A3D9}"/>
                </a:ext>
              </a:extLst>
            </p:cNvPr>
            <p:cNvSpPr txBox="1"/>
            <p:nvPr/>
          </p:nvSpPr>
          <p:spPr>
            <a:xfrm>
              <a:off x="16410318" y="11605158"/>
              <a:ext cx="1141082" cy="523220"/>
            </a:xfrm>
            <a:prstGeom prst="rect">
              <a:avLst/>
            </a:prstGeom>
            <a:ln/>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a:t>TODO:</a:t>
              </a:r>
            </a:p>
          </p:txBody>
        </p:sp>
      </p:grpSp>
      <p:grpSp>
        <p:nvGrpSpPr>
          <p:cNvPr id="64" name="Group 63">
            <a:extLst>
              <a:ext uri="{FF2B5EF4-FFF2-40B4-BE49-F238E27FC236}">
                <a16:creationId xmlns:a16="http://schemas.microsoft.com/office/drawing/2014/main" id="{F4585026-F997-52CF-F3CB-AFEF414F7AC5}"/>
              </a:ext>
            </a:extLst>
          </p:cNvPr>
          <p:cNvGrpSpPr/>
          <p:nvPr/>
        </p:nvGrpSpPr>
        <p:grpSpPr>
          <a:xfrm>
            <a:off x="31693120" y="15539832"/>
            <a:ext cx="7913659" cy="956749"/>
            <a:chOff x="16410318" y="11605158"/>
            <a:chExt cx="7913659" cy="956749"/>
          </a:xfrm>
        </p:grpSpPr>
        <p:sp>
          <p:nvSpPr>
            <p:cNvPr id="65" name="TextBox 64">
              <a:extLst>
                <a:ext uri="{FF2B5EF4-FFF2-40B4-BE49-F238E27FC236}">
                  <a16:creationId xmlns:a16="http://schemas.microsoft.com/office/drawing/2014/main" id="{384D4C29-A3BF-5857-22DF-C2177C4C23E6}"/>
                </a:ext>
              </a:extLst>
            </p:cNvPr>
            <p:cNvSpPr txBox="1"/>
            <p:nvPr/>
          </p:nvSpPr>
          <p:spPr>
            <a:xfrm>
              <a:off x="17602200" y="11607800"/>
              <a:ext cx="6721777" cy="954107"/>
            </a:xfrm>
            <a:prstGeom prst="rect">
              <a:avLst/>
            </a:prstGeom>
            <a:ln/>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a:t>Analogy with lab tests</a:t>
              </a:r>
              <a:br>
                <a:rPr lang="en-US" sz="2800"/>
              </a:br>
              <a:r>
                <a:rPr lang="en-US" sz="2800"/>
                <a:t>to </a:t>
              </a:r>
              <a:r>
                <a:rPr lang="en-US" sz="2800" err="1"/>
                <a:t>exlpain</a:t>
              </a:r>
              <a:r>
                <a:rPr lang="en-US" sz="2800"/>
                <a:t> how this is </a:t>
              </a:r>
              <a:r>
                <a:rPr lang="en-US" sz="2800" err="1"/>
                <a:t>differrent</a:t>
              </a:r>
              <a:r>
                <a:rPr lang="en-US" sz="2800"/>
                <a:t> </a:t>
              </a:r>
              <a:r>
                <a:rPr lang="en-US" sz="2800" err="1"/>
                <a:t>thantrasining</a:t>
              </a:r>
              <a:endParaRPr lang="en-US" sz="2800"/>
            </a:p>
          </p:txBody>
        </p:sp>
        <p:sp>
          <p:nvSpPr>
            <p:cNvPr id="66" name="TextBox 65">
              <a:extLst>
                <a:ext uri="{FF2B5EF4-FFF2-40B4-BE49-F238E27FC236}">
                  <a16:creationId xmlns:a16="http://schemas.microsoft.com/office/drawing/2014/main" id="{F0661CEB-C808-46DA-D607-135DCF939797}"/>
                </a:ext>
              </a:extLst>
            </p:cNvPr>
            <p:cNvSpPr txBox="1"/>
            <p:nvPr/>
          </p:nvSpPr>
          <p:spPr>
            <a:xfrm>
              <a:off x="16410318" y="11605158"/>
              <a:ext cx="1141082" cy="523220"/>
            </a:xfrm>
            <a:prstGeom prst="rect">
              <a:avLst/>
            </a:prstGeom>
            <a:ln/>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a:t>TODO:</a:t>
              </a:r>
            </a:p>
          </p:txBody>
        </p:sp>
      </p:grpSp>
      <p:grpSp>
        <p:nvGrpSpPr>
          <p:cNvPr id="67" name="Group 66">
            <a:extLst>
              <a:ext uri="{FF2B5EF4-FFF2-40B4-BE49-F238E27FC236}">
                <a16:creationId xmlns:a16="http://schemas.microsoft.com/office/drawing/2014/main" id="{05A8056D-B827-B2B3-746C-2D25AC773C64}"/>
              </a:ext>
            </a:extLst>
          </p:cNvPr>
          <p:cNvGrpSpPr/>
          <p:nvPr/>
        </p:nvGrpSpPr>
        <p:grpSpPr>
          <a:xfrm>
            <a:off x="34335363" y="17705504"/>
            <a:ext cx="6474290" cy="525862"/>
            <a:chOff x="16410318" y="11605158"/>
            <a:chExt cx="6474290" cy="525862"/>
          </a:xfrm>
        </p:grpSpPr>
        <p:sp>
          <p:nvSpPr>
            <p:cNvPr id="68" name="TextBox 67">
              <a:extLst>
                <a:ext uri="{FF2B5EF4-FFF2-40B4-BE49-F238E27FC236}">
                  <a16:creationId xmlns:a16="http://schemas.microsoft.com/office/drawing/2014/main" id="{3B5FF3DD-9B3E-35C7-3A2D-03D9F41ECA7D}"/>
                </a:ext>
              </a:extLst>
            </p:cNvPr>
            <p:cNvSpPr txBox="1"/>
            <p:nvPr/>
          </p:nvSpPr>
          <p:spPr>
            <a:xfrm>
              <a:off x="17602200" y="11607800"/>
              <a:ext cx="5282408" cy="523220"/>
            </a:xfrm>
            <a:prstGeom prst="rect">
              <a:avLst/>
            </a:prstGeom>
            <a:ln/>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a:t>More cartoons explaining coverage</a:t>
              </a:r>
            </a:p>
          </p:txBody>
        </p:sp>
        <p:sp>
          <p:nvSpPr>
            <p:cNvPr id="69" name="TextBox 68">
              <a:extLst>
                <a:ext uri="{FF2B5EF4-FFF2-40B4-BE49-F238E27FC236}">
                  <a16:creationId xmlns:a16="http://schemas.microsoft.com/office/drawing/2014/main" id="{B0E4F013-9D30-DB1C-5FEE-AA56B028A0C2}"/>
                </a:ext>
              </a:extLst>
            </p:cNvPr>
            <p:cNvSpPr txBox="1"/>
            <p:nvPr/>
          </p:nvSpPr>
          <p:spPr>
            <a:xfrm>
              <a:off x="16410318" y="11605158"/>
              <a:ext cx="1141082" cy="523220"/>
            </a:xfrm>
            <a:prstGeom prst="rect">
              <a:avLst/>
            </a:prstGeom>
            <a:ln/>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a:t>TODO:</a:t>
              </a:r>
            </a:p>
          </p:txBody>
        </p:sp>
      </p:grpSp>
      <p:grpSp>
        <p:nvGrpSpPr>
          <p:cNvPr id="70" name="Group 69">
            <a:extLst>
              <a:ext uri="{FF2B5EF4-FFF2-40B4-BE49-F238E27FC236}">
                <a16:creationId xmlns:a16="http://schemas.microsoft.com/office/drawing/2014/main" id="{0A36589F-9878-8A52-C052-8A13ED6D3D14}"/>
              </a:ext>
            </a:extLst>
          </p:cNvPr>
          <p:cNvGrpSpPr/>
          <p:nvPr/>
        </p:nvGrpSpPr>
        <p:grpSpPr>
          <a:xfrm>
            <a:off x="15660523" y="13630183"/>
            <a:ext cx="6053726" cy="956749"/>
            <a:chOff x="16410318" y="11605158"/>
            <a:chExt cx="6053726" cy="956749"/>
          </a:xfrm>
        </p:grpSpPr>
        <p:sp>
          <p:nvSpPr>
            <p:cNvPr id="71" name="TextBox 70">
              <a:extLst>
                <a:ext uri="{FF2B5EF4-FFF2-40B4-BE49-F238E27FC236}">
                  <a16:creationId xmlns:a16="http://schemas.microsoft.com/office/drawing/2014/main" id="{9767AD51-8C6B-D8AF-044C-E9630E0528D8}"/>
                </a:ext>
              </a:extLst>
            </p:cNvPr>
            <p:cNvSpPr txBox="1"/>
            <p:nvPr/>
          </p:nvSpPr>
          <p:spPr>
            <a:xfrm>
              <a:off x="17602200" y="11607800"/>
              <a:ext cx="4861844" cy="954107"/>
            </a:xfrm>
            <a:prstGeom prst="rect">
              <a:avLst/>
            </a:prstGeom>
            <a:ln/>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err="1"/>
                <a:t>Thow</a:t>
              </a:r>
              <a:r>
                <a:rPr lang="en-US" sz="2800"/>
                <a:t> in some stuff from </a:t>
              </a:r>
              <a:br>
                <a:rPr lang="en-US" sz="2800"/>
              </a:br>
              <a:r>
                <a:rPr lang="en-US" sz="2800"/>
                <a:t>Folder:   “reports and meetings”</a:t>
              </a:r>
            </a:p>
          </p:txBody>
        </p:sp>
        <p:sp>
          <p:nvSpPr>
            <p:cNvPr id="72" name="TextBox 71">
              <a:extLst>
                <a:ext uri="{FF2B5EF4-FFF2-40B4-BE49-F238E27FC236}">
                  <a16:creationId xmlns:a16="http://schemas.microsoft.com/office/drawing/2014/main" id="{42C1168B-E0E1-D84E-9563-1C13E0EC1118}"/>
                </a:ext>
              </a:extLst>
            </p:cNvPr>
            <p:cNvSpPr txBox="1"/>
            <p:nvPr/>
          </p:nvSpPr>
          <p:spPr>
            <a:xfrm>
              <a:off x="16410318" y="11605158"/>
              <a:ext cx="1141082" cy="523220"/>
            </a:xfrm>
            <a:prstGeom prst="rect">
              <a:avLst/>
            </a:prstGeom>
            <a:ln/>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a:t>TODO:</a:t>
              </a:r>
            </a:p>
          </p:txBody>
        </p:sp>
      </p:grpSp>
      <p:pic>
        <p:nvPicPr>
          <p:cNvPr id="4" name="Picture 3">
            <a:extLst>
              <a:ext uri="{FF2B5EF4-FFF2-40B4-BE49-F238E27FC236}">
                <a16:creationId xmlns:a16="http://schemas.microsoft.com/office/drawing/2014/main" id="{96A6186A-C8A9-24A7-A9BA-0730773866B3}"/>
              </a:ext>
            </a:extLst>
          </p:cNvPr>
          <p:cNvPicPr>
            <a:picLocks noChangeAspect="1"/>
          </p:cNvPicPr>
          <p:nvPr/>
        </p:nvPicPr>
        <p:blipFill>
          <a:blip r:embed="rId10"/>
          <a:stretch>
            <a:fillRect/>
          </a:stretch>
        </p:blipFill>
        <p:spPr>
          <a:xfrm>
            <a:off x="43846015" y="25970020"/>
            <a:ext cx="6194384" cy="5137169"/>
          </a:xfrm>
          <a:prstGeom prst="rect">
            <a:avLst/>
          </a:prstGeom>
        </p:spPr>
      </p:pic>
      <p:pic>
        <p:nvPicPr>
          <p:cNvPr id="13" name="Picture 12" descr="A diagram of a graph&#10;&#10;Description automatically generated">
            <a:extLst>
              <a:ext uri="{FF2B5EF4-FFF2-40B4-BE49-F238E27FC236}">
                <a16:creationId xmlns:a16="http://schemas.microsoft.com/office/drawing/2014/main" id="{62EBBB7D-BAD0-7CE3-1002-44A9F7A9D7D6}"/>
              </a:ext>
            </a:extLst>
          </p:cNvPr>
          <p:cNvPicPr>
            <a:picLocks noChangeAspect="1"/>
          </p:cNvPicPr>
          <p:nvPr/>
        </p:nvPicPr>
        <p:blipFill rotWithShape="1">
          <a:blip r:embed="rId11"/>
          <a:srcRect l="-53" t="13057" r="-152" b="314"/>
          <a:stretch/>
        </p:blipFill>
        <p:spPr>
          <a:xfrm>
            <a:off x="47820548" y="15459203"/>
            <a:ext cx="8504671" cy="3429761"/>
          </a:xfrm>
          <a:prstGeom prst="rect">
            <a:avLst/>
          </a:prstGeom>
        </p:spPr>
      </p:pic>
      <p:pic>
        <p:nvPicPr>
          <p:cNvPr id="18" name="Picture 17" descr="A screenshot of a calibration&#10;&#10;Description automatically generated">
            <a:extLst>
              <a:ext uri="{FF2B5EF4-FFF2-40B4-BE49-F238E27FC236}">
                <a16:creationId xmlns:a16="http://schemas.microsoft.com/office/drawing/2014/main" id="{43BF64DA-15C7-5F8E-8E2C-8EC8407C497B}"/>
              </a:ext>
            </a:extLst>
          </p:cNvPr>
          <p:cNvPicPr>
            <a:picLocks noChangeAspect="1"/>
          </p:cNvPicPr>
          <p:nvPr/>
        </p:nvPicPr>
        <p:blipFill>
          <a:blip r:embed="rId12"/>
          <a:stretch>
            <a:fillRect/>
          </a:stretch>
        </p:blipFill>
        <p:spPr>
          <a:xfrm>
            <a:off x="46759757" y="19355834"/>
            <a:ext cx="12417941" cy="6383435"/>
          </a:xfrm>
          <a:prstGeom prst="rect">
            <a:avLst/>
          </a:prstGeom>
        </p:spPr>
      </p:pic>
      <p:pic>
        <p:nvPicPr>
          <p:cNvPr id="22" name="Picture 21">
            <a:extLst>
              <a:ext uri="{FF2B5EF4-FFF2-40B4-BE49-F238E27FC236}">
                <a16:creationId xmlns:a16="http://schemas.microsoft.com/office/drawing/2014/main" id="{5AA7887E-B026-BA4C-493B-08082E6C2D9A}"/>
              </a:ext>
            </a:extLst>
          </p:cNvPr>
          <p:cNvPicPr>
            <a:picLocks noChangeAspect="1"/>
          </p:cNvPicPr>
          <p:nvPr/>
        </p:nvPicPr>
        <p:blipFill>
          <a:blip r:embed="rId13"/>
          <a:stretch>
            <a:fillRect/>
          </a:stretch>
        </p:blipFill>
        <p:spPr>
          <a:xfrm>
            <a:off x="45344117" y="13055771"/>
            <a:ext cx="11776431" cy="2470055"/>
          </a:xfrm>
          <a:prstGeom prst="rect">
            <a:avLst/>
          </a:prstGeom>
        </p:spPr>
      </p:pic>
      <p:pic>
        <p:nvPicPr>
          <p:cNvPr id="32" name="Picture 31">
            <a:extLst>
              <a:ext uri="{FF2B5EF4-FFF2-40B4-BE49-F238E27FC236}">
                <a16:creationId xmlns:a16="http://schemas.microsoft.com/office/drawing/2014/main" id="{A158F33E-8AC1-9692-62C4-2B343B1BEE99}"/>
              </a:ext>
            </a:extLst>
          </p:cNvPr>
          <p:cNvPicPr>
            <a:picLocks noChangeAspect="1"/>
          </p:cNvPicPr>
          <p:nvPr/>
        </p:nvPicPr>
        <p:blipFill>
          <a:blip r:embed="rId13"/>
          <a:stretch>
            <a:fillRect/>
          </a:stretch>
        </p:blipFill>
        <p:spPr>
          <a:xfrm>
            <a:off x="50418764" y="27456531"/>
            <a:ext cx="7772401" cy="1630227"/>
          </a:xfrm>
          <a:prstGeom prst="rect">
            <a:avLst/>
          </a:prstGeom>
        </p:spPr>
      </p:pic>
      <p:sp>
        <p:nvSpPr>
          <p:cNvPr id="35" name="Title 3">
            <a:extLst>
              <a:ext uri="{FF2B5EF4-FFF2-40B4-BE49-F238E27FC236}">
                <a16:creationId xmlns:a16="http://schemas.microsoft.com/office/drawing/2014/main" id="{75131B30-0596-42A6-076C-19031D8097CF}"/>
              </a:ext>
            </a:extLst>
          </p:cNvPr>
          <p:cNvSpPr txBox="1">
            <a:spLocks/>
          </p:cNvSpPr>
          <p:nvPr/>
        </p:nvSpPr>
        <p:spPr>
          <a:xfrm>
            <a:off x="44943893" y="793805"/>
            <a:ext cx="14233805" cy="5755249"/>
          </a:xfrm>
          <a:prstGeom prst="rect">
            <a:avLst/>
          </a:prstGeom>
        </p:spPr>
        <p:txBody>
          <a:bodyPr vert="horz" lIns="91440" tIns="45720" rIns="91440" bIns="45720" rtlCol="0" anchor="t">
            <a:normAutofit fontScale="55000" lnSpcReduction="20000"/>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8700">
                <a:latin typeface="Source Sans Pro"/>
                <a:ea typeface="+mj-lt"/>
                <a:cs typeface="+mj-lt"/>
              </a:rPr>
              <a:t> How to implement LLM with rock solid statistical guarantees</a:t>
            </a:r>
          </a:p>
          <a:p>
            <a:pPr algn="l"/>
            <a:endParaRPr lang="en-US" sz="6000">
              <a:latin typeface="Source Sans Pro"/>
              <a:ea typeface="Source Sans Pro"/>
            </a:endParaRPr>
          </a:p>
          <a:p>
            <a:pPr algn="l"/>
            <a:endParaRPr lang="en-US" sz="6000">
              <a:latin typeface="Source Sans Pro" panose="020B0503030403020204" pitchFamily="34" charset="0"/>
              <a:ea typeface="Source Sans Pro" panose="020B0503030403020204" pitchFamily="34" charset="0"/>
            </a:endParaRPr>
          </a:p>
          <a:p>
            <a:pPr algn="l"/>
            <a:r>
              <a:rPr lang="en-US" sz="6000">
                <a:latin typeface="Source Sans Pro"/>
                <a:ea typeface="Source Sans Pro"/>
              </a:rPr>
              <a:t>        Iterative Process: 1. train a model to predict a desired output  </a:t>
            </a:r>
            <a:br>
              <a:rPr lang="en-US" sz="6000">
                <a:latin typeface="Source Sans Pro"/>
                <a:ea typeface="Source Sans Pro"/>
              </a:rPr>
            </a:br>
            <a:r>
              <a:rPr lang="en-US" sz="6000">
                <a:latin typeface="Source Sans Pro"/>
                <a:ea typeface="Source Sans Pro"/>
              </a:rPr>
              <a:t> 2. characterize uncertainty in that first model prediction by using a second model (much simpler) and a second set of data.</a:t>
            </a:r>
            <a:br>
              <a:rPr lang="en-US" sz="6000">
                <a:latin typeface="Source Sans Pro" panose="020B0503030403020204" pitchFamily="34" charset="0"/>
                <a:ea typeface="Source Sans Pro" panose="020B0503030403020204" pitchFamily="34" charset="0"/>
              </a:rPr>
            </a:br>
            <a:br>
              <a:rPr lang="en-US" sz="6000">
                <a:latin typeface="Source Sans Pro" panose="020B0503030403020204" pitchFamily="34" charset="0"/>
                <a:ea typeface="Source Sans Pro" panose="020B0503030403020204" pitchFamily="34" charset="0"/>
              </a:rPr>
            </a:br>
            <a:r>
              <a:rPr lang="en-US" sz="6000">
                <a:latin typeface="Source Sans Pro"/>
                <a:ea typeface="Source Sans Pro"/>
              </a:rPr>
              <a:t>Like Calibrating for Accuracy then Validating Precision in a lab assay</a:t>
            </a:r>
            <a:br>
              <a:rPr lang="en-US" sz="6000">
                <a:latin typeface="Source Sans Pro" panose="020B0503030403020204" pitchFamily="34" charset="0"/>
                <a:ea typeface="Source Sans Pro" panose="020B0503030403020204" pitchFamily="34" charset="0"/>
              </a:rPr>
            </a:br>
            <a:br>
              <a:rPr lang="en-US" sz="6000">
                <a:latin typeface="Source Sans Pro" panose="020B0503030403020204" pitchFamily="34" charset="0"/>
                <a:ea typeface="Source Sans Pro" panose="020B0503030403020204" pitchFamily="34" charset="0"/>
              </a:rPr>
            </a:br>
            <a:r>
              <a:rPr lang="en-US" sz="6000">
                <a:latin typeface="Source Sans Pro"/>
                <a:ea typeface="Source Sans Pro"/>
              </a:rPr>
              <a:t>“Set it and forget it”  </a:t>
            </a:r>
            <a:endParaRPr lang="en-US" sz="6000">
              <a:latin typeface="Source Sans Pro" panose="020B0503030403020204" pitchFamily="34" charset="0"/>
              <a:ea typeface="Source Sans Pro" panose="020B0503030403020204" pitchFamily="34" charset="0"/>
            </a:endParaRPr>
          </a:p>
          <a:p>
            <a:pPr algn="l"/>
            <a:r>
              <a:rPr lang="en-US" sz="6000">
                <a:latin typeface="Source Sans Pro"/>
                <a:ea typeface="Source Sans Pro"/>
              </a:rPr>
              <a:t>Our statistical guarantees means that one can apply LLM models to pretty much any problem or field, regardless of how sensitive or risk adverse the domain</a:t>
            </a:r>
          </a:p>
        </p:txBody>
      </p:sp>
      <p:pic>
        <p:nvPicPr>
          <p:cNvPr id="36" name="Picture 35" descr="A graph on a black background&#10;&#10;Description automatically generated">
            <a:extLst>
              <a:ext uri="{FF2B5EF4-FFF2-40B4-BE49-F238E27FC236}">
                <a16:creationId xmlns:a16="http://schemas.microsoft.com/office/drawing/2014/main" id="{5905BD58-FCEA-4B3D-6CD9-0D20EAD76C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98242" y="9482474"/>
            <a:ext cx="3049350" cy="2470054"/>
          </a:xfrm>
          <a:prstGeom prst="rect">
            <a:avLst/>
          </a:prstGeom>
        </p:spPr>
      </p:pic>
      <p:sp>
        <p:nvSpPr>
          <p:cNvPr id="58" name="Rectangle 57">
            <a:extLst>
              <a:ext uri="{FF2B5EF4-FFF2-40B4-BE49-F238E27FC236}">
                <a16:creationId xmlns:a16="http://schemas.microsoft.com/office/drawing/2014/main" id="{300406D7-ACD3-73CE-9B13-DF4985EA0A02}"/>
              </a:ext>
            </a:extLst>
          </p:cNvPr>
          <p:cNvSpPr/>
          <p:nvPr/>
        </p:nvSpPr>
        <p:spPr>
          <a:xfrm>
            <a:off x="-6266567" y="24649496"/>
            <a:ext cx="2393851" cy="3078480"/>
          </a:xfrm>
          <a:prstGeom prst="rect">
            <a:avLst/>
          </a:prstGeom>
          <a:solidFill>
            <a:srgbClr val="DADBD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ln w="0"/>
                <a:solidFill>
                  <a:schemeClr val="accent1"/>
                </a:solidFill>
                <a:effectLst>
                  <a:outerShdw blurRad="38100" dist="25400" dir="5400000" algn="ctr" rotWithShape="0">
                    <a:srgbClr val="6E747A">
                      <a:alpha val="43000"/>
                    </a:srgbClr>
                  </a:outerShdw>
                </a:effectLst>
              </a:rPr>
              <a:t>QR Code Place Holder</a:t>
            </a:r>
          </a:p>
        </p:txBody>
      </p:sp>
      <p:grpSp>
        <p:nvGrpSpPr>
          <p:cNvPr id="59" name="Group 58">
            <a:extLst>
              <a:ext uri="{FF2B5EF4-FFF2-40B4-BE49-F238E27FC236}">
                <a16:creationId xmlns:a16="http://schemas.microsoft.com/office/drawing/2014/main" id="{4E021027-F4F0-D3C2-C224-35C76E85A116}"/>
              </a:ext>
            </a:extLst>
          </p:cNvPr>
          <p:cNvGrpSpPr>
            <a:grpSpLocks noChangeAspect="1"/>
          </p:cNvGrpSpPr>
          <p:nvPr/>
        </p:nvGrpSpPr>
        <p:grpSpPr>
          <a:xfrm>
            <a:off x="44922209" y="32262969"/>
            <a:ext cx="5456948" cy="1697508"/>
            <a:chOff x="5820139" y="6986364"/>
            <a:chExt cx="4071574" cy="1266556"/>
          </a:xfrm>
        </p:grpSpPr>
        <p:pic>
          <p:nvPicPr>
            <p:cNvPr id="60" name="Picture 59">
              <a:extLst>
                <a:ext uri="{FF2B5EF4-FFF2-40B4-BE49-F238E27FC236}">
                  <a16:creationId xmlns:a16="http://schemas.microsoft.com/office/drawing/2014/main" id="{2BD5F93A-F076-79B3-2BFF-51AB52F94678}"/>
                </a:ext>
              </a:extLst>
            </p:cNvPr>
            <p:cNvPicPr>
              <a:picLocks noChangeAspect="1"/>
            </p:cNvPicPr>
            <p:nvPr/>
          </p:nvPicPr>
          <p:blipFill rotWithShape="1">
            <a:blip r:embed="rId14"/>
            <a:srcRect t="39963" b="1141"/>
            <a:stretch/>
          </p:blipFill>
          <p:spPr>
            <a:xfrm>
              <a:off x="5820139" y="7287989"/>
              <a:ext cx="4071574" cy="964931"/>
            </a:xfrm>
            <a:prstGeom prst="rect">
              <a:avLst/>
            </a:prstGeom>
          </p:spPr>
        </p:pic>
        <p:pic>
          <p:nvPicPr>
            <p:cNvPr id="73" name="Picture 72">
              <a:extLst>
                <a:ext uri="{FF2B5EF4-FFF2-40B4-BE49-F238E27FC236}">
                  <a16:creationId xmlns:a16="http://schemas.microsoft.com/office/drawing/2014/main" id="{D0FF9BD7-6923-F528-ABF5-383804756C93}"/>
                </a:ext>
              </a:extLst>
            </p:cNvPr>
            <p:cNvPicPr>
              <a:picLocks noChangeAspect="1"/>
            </p:cNvPicPr>
            <p:nvPr/>
          </p:nvPicPr>
          <p:blipFill rotWithShape="1">
            <a:blip r:embed="rId14"/>
            <a:srcRect t="31532" r="62717" b="61926"/>
            <a:stretch/>
          </p:blipFill>
          <p:spPr>
            <a:xfrm>
              <a:off x="7430019" y="7114160"/>
              <a:ext cx="2461694" cy="173829"/>
            </a:xfrm>
            <a:prstGeom prst="rect">
              <a:avLst/>
            </a:prstGeom>
          </p:spPr>
        </p:pic>
        <p:grpSp>
          <p:nvGrpSpPr>
            <p:cNvPr id="74" name="Group 73">
              <a:extLst>
                <a:ext uri="{FF2B5EF4-FFF2-40B4-BE49-F238E27FC236}">
                  <a16:creationId xmlns:a16="http://schemas.microsoft.com/office/drawing/2014/main" id="{87D4572E-63F3-A440-2FC2-443E8AB9F154}"/>
                </a:ext>
              </a:extLst>
            </p:cNvPr>
            <p:cNvGrpSpPr>
              <a:grpSpLocks noChangeAspect="1"/>
            </p:cNvGrpSpPr>
            <p:nvPr/>
          </p:nvGrpSpPr>
          <p:grpSpPr>
            <a:xfrm>
              <a:off x="7150067" y="6986364"/>
              <a:ext cx="2741646" cy="158739"/>
              <a:chOff x="8160398" y="6570721"/>
              <a:chExt cx="4353994" cy="269173"/>
            </a:xfrm>
          </p:grpSpPr>
          <p:pic>
            <p:nvPicPr>
              <p:cNvPr id="75" name="Picture 74">
                <a:extLst>
                  <a:ext uri="{FF2B5EF4-FFF2-40B4-BE49-F238E27FC236}">
                    <a16:creationId xmlns:a16="http://schemas.microsoft.com/office/drawing/2014/main" id="{8FCB221F-4306-0EC9-1E18-E9D94CB39AB9}"/>
                  </a:ext>
                </a:extLst>
              </p:cNvPr>
              <p:cNvPicPr>
                <a:picLocks noChangeAspect="1"/>
              </p:cNvPicPr>
              <p:nvPr/>
            </p:nvPicPr>
            <p:blipFill rotWithShape="1">
              <a:blip r:embed="rId14"/>
              <a:srcRect l="75017" t="14725" b="77598"/>
              <a:stretch/>
            </p:blipFill>
            <p:spPr>
              <a:xfrm>
                <a:off x="10337395" y="6570721"/>
                <a:ext cx="2176997" cy="269173"/>
              </a:xfrm>
              <a:prstGeom prst="rect">
                <a:avLst/>
              </a:prstGeom>
            </p:spPr>
          </p:pic>
          <p:pic>
            <p:nvPicPr>
              <p:cNvPr id="76" name="Picture 75">
                <a:extLst>
                  <a:ext uri="{FF2B5EF4-FFF2-40B4-BE49-F238E27FC236}">
                    <a16:creationId xmlns:a16="http://schemas.microsoft.com/office/drawing/2014/main" id="{01DB607E-443D-3A4C-B0FE-3F56EBB1079B}"/>
                  </a:ext>
                </a:extLst>
              </p:cNvPr>
              <p:cNvPicPr>
                <a:picLocks noChangeAspect="1"/>
              </p:cNvPicPr>
              <p:nvPr/>
            </p:nvPicPr>
            <p:blipFill rotWithShape="1">
              <a:blip r:embed="rId14"/>
              <a:srcRect l="75017" t="7454" b="84870"/>
              <a:stretch/>
            </p:blipFill>
            <p:spPr>
              <a:xfrm>
                <a:off x="8160398" y="6570721"/>
                <a:ext cx="2176997" cy="269173"/>
              </a:xfrm>
              <a:prstGeom prst="rect">
                <a:avLst/>
              </a:prstGeom>
            </p:spPr>
          </p:pic>
        </p:grpSp>
      </p:grpSp>
      <p:cxnSp>
        <p:nvCxnSpPr>
          <p:cNvPr id="77" name="Straight Connector 76">
            <a:extLst>
              <a:ext uri="{FF2B5EF4-FFF2-40B4-BE49-F238E27FC236}">
                <a16:creationId xmlns:a16="http://schemas.microsoft.com/office/drawing/2014/main" id="{1635B67D-6475-F7C4-ADCD-E6B178473187}"/>
              </a:ext>
            </a:extLst>
          </p:cNvPr>
          <p:cNvCxnSpPr>
            <a:cxnSpLocks/>
          </p:cNvCxnSpPr>
          <p:nvPr/>
        </p:nvCxnSpPr>
        <p:spPr>
          <a:xfrm>
            <a:off x="-10152238" y="18289873"/>
            <a:ext cx="817426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33585978-9346-4632-7DE4-BF7507B63370}"/>
              </a:ext>
            </a:extLst>
          </p:cNvPr>
          <p:cNvSpPr txBox="1"/>
          <p:nvPr/>
        </p:nvSpPr>
        <p:spPr>
          <a:xfrm>
            <a:off x="-6977562" y="10059782"/>
            <a:ext cx="6520176" cy="3785652"/>
          </a:xfrm>
          <a:prstGeom prst="rect">
            <a:avLst/>
          </a:prstGeom>
          <a:noFill/>
        </p:spPr>
        <p:txBody>
          <a:bodyPr wrap="square" rtlCol="0">
            <a:spAutoFit/>
          </a:bodyPr>
          <a:lstStyle/>
          <a:p>
            <a:r>
              <a:rPr lang="en-US" sz="4000" b="0" i="0">
                <a:solidFill>
                  <a:srgbClr val="D3AF86"/>
                </a:solidFill>
                <a:effectLst/>
                <a:latin typeface="Menlo" panose="020B0609030804020204" pitchFamily="49" charset="0"/>
              </a:rPr>
              <a:t>[1, 0, 0, 0] 188 </a:t>
            </a:r>
          </a:p>
          <a:p>
            <a:r>
              <a:rPr lang="en-US" sz="4000" b="0" i="0">
                <a:solidFill>
                  <a:srgbClr val="D3AF86"/>
                </a:solidFill>
                <a:effectLst/>
                <a:latin typeface="Menlo" panose="020B0609030804020204" pitchFamily="49" charset="0"/>
              </a:rPr>
              <a:t>[0, 0, 0, 1] 66 </a:t>
            </a:r>
          </a:p>
          <a:p>
            <a:r>
              <a:rPr lang="en-US" sz="4000" b="0" i="0">
                <a:solidFill>
                  <a:srgbClr val="D3AF86"/>
                </a:solidFill>
                <a:effectLst/>
                <a:latin typeface="Menlo" panose="020B0609030804020204" pitchFamily="49" charset="0"/>
              </a:rPr>
              <a:t>[1, 0, 1, 1] 39 </a:t>
            </a:r>
          </a:p>
          <a:p>
            <a:r>
              <a:rPr lang="en-US" sz="4000" b="0" i="0">
                <a:solidFill>
                  <a:srgbClr val="D3AF86"/>
                </a:solidFill>
                <a:effectLst/>
                <a:latin typeface="Menlo" panose="020B0609030804020204" pitchFamily="49" charset="0"/>
              </a:rPr>
              <a:t>[1, 0, 0, 1] 19 </a:t>
            </a:r>
          </a:p>
          <a:p>
            <a:r>
              <a:rPr lang="en-US" sz="4000" b="0" i="0">
                <a:solidFill>
                  <a:srgbClr val="D3AF86"/>
                </a:solidFill>
                <a:effectLst/>
                <a:latin typeface="Menlo" panose="020B0609030804020204" pitchFamily="49" charset="0"/>
              </a:rPr>
              <a:t>[1, 1, 0, 1] 17 </a:t>
            </a:r>
          </a:p>
          <a:p>
            <a:r>
              <a:rPr lang="en-US" sz="4000" b="0" i="0">
                <a:solidFill>
                  <a:srgbClr val="D3AF86"/>
                </a:solidFill>
                <a:effectLst/>
                <a:latin typeface="Menlo" panose="020B0609030804020204" pitchFamily="49" charset="0"/>
              </a:rPr>
              <a:t>[1, 1, 1, 0] 9</a:t>
            </a:r>
            <a:endParaRPr lang="en-US" sz="4000">
              <a:latin typeface="Source Sans Pro" panose="020B0503030403020204" pitchFamily="34" charset="0"/>
              <a:ea typeface="Source Sans Pro" panose="020B0503030403020204" pitchFamily="34" charset="0"/>
            </a:endParaRPr>
          </a:p>
        </p:txBody>
      </p:sp>
      <p:grpSp>
        <p:nvGrpSpPr>
          <p:cNvPr id="79" name="Group 78">
            <a:extLst>
              <a:ext uri="{FF2B5EF4-FFF2-40B4-BE49-F238E27FC236}">
                <a16:creationId xmlns:a16="http://schemas.microsoft.com/office/drawing/2014/main" id="{06B80B38-F611-0937-2913-5C2DF2B1EA20}"/>
              </a:ext>
            </a:extLst>
          </p:cNvPr>
          <p:cNvGrpSpPr>
            <a:grpSpLocks noChangeAspect="1"/>
          </p:cNvGrpSpPr>
          <p:nvPr/>
        </p:nvGrpSpPr>
        <p:grpSpPr>
          <a:xfrm>
            <a:off x="44459056" y="18388744"/>
            <a:ext cx="3031740" cy="6293848"/>
            <a:chOff x="39027817" y="19089872"/>
            <a:chExt cx="3031740" cy="6293848"/>
          </a:xfrm>
        </p:grpSpPr>
        <p:pic>
          <p:nvPicPr>
            <p:cNvPr id="80" name="Picture 79">
              <a:extLst>
                <a:ext uri="{FF2B5EF4-FFF2-40B4-BE49-F238E27FC236}">
                  <a16:creationId xmlns:a16="http://schemas.microsoft.com/office/drawing/2014/main" id="{D06B66BE-B3B4-03CC-84AE-D18B8B4E5A82}"/>
                </a:ext>
              </a:extLst>
            </p:cNvPr>
            <p:cNvPicPr>
              <a:picLocks noChangeAspect="1"/>
            </p:cNvPicPr>
            <p:nvPr/>
          </p:nvPicPr>
          <p:blipFill>
            <a:blip r:embed="rId15"/>
            <a:stretch>
              <a:fillRect/>
            </a:stretch>
          </p:blipFill>
          <p:spPr>
            <a:xfrm>
              <a:off x="39027817" y="19224957"/>
              <a:ext cx="3031740" cy="6158763"/>
            </a:xfrm>
            <a:prstGeom prst="rect">
              <a:avLst/>
            </a:prstGeom>
          </p:spPr>
        </p:pic>
        <p:pic>
          <p:nvPicPr>
            <p:cNvPr id="81" name="Picture 80">
              <a:extLst>
                <a:ext uri="{FF2B5EF4-FFF2-40B4-BE49-F238E27FC236}">
                  <a16:creationId xmlns:a16="http://schemas.microsoft.com/office/drawing/2014/main" id="{924F343A-1805-BA6D-188E-0AF4B112FD21}"/>
                </a:ext>
              </a:extLst>
            </p:cNvPr>
            <p:cNvPicPr>
              <a:picLocks noChangeAspect="1"/>
            </p:cNvPicPr>
            <p:nvPr/>
          </p:nvPicPr>
          <p:blipFill>
            <a:blip r:embed="rId16"/>
            <a:stretch>
              <a:fillRect/>
            </a:stretch>
          </p:blipFill>
          <p:spPr>
            <a:xfrm>
              <a:off x="39370526" y="19089872"/>
              <a:ext cx="1793064" cy="579631"/>
            </a:xfrm>
            <a:prstGeom prst="rect">
              <a:avLst/>
            </a:prstGeom>
          </p:spPr>
        </p:pic>
      </p:grpSp>
    </p:spTree>
    <p:extLst>
      <p:ext uri="{BB962C8B-B14F-4D97-AF65-F5344CB8AC3E}">
        <p14:creationId xmlns:p14="http://schemas.microsoft.com/office/powerpoint/2010/main" val="2013810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FCBD9-7B1C-66B3-7634-3CF4AD44FA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AA6045-07A1-E001-BAED-030DCFCDC6D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3350D1E-1424-DEFB-9FA2-1FD2DF2694FB}"/>
              </a:ext>
            </a:extLst>
          </p:cNvPr>
          <p:cNvPicPr>
            <a:picLocks noChangeAspect="1"/>
          </p:cNvPicPr>
          <p:nvPr/>
        </p:nvPicPr>
        <p:blipFill>
          <a:blip r:embed="rId3"/>
          <a:stretch>
            <a:fillRect/>
          </a:stretch>
        </p:blipFill>
        <p:spPr>
          <a:xfrm>
            <a:off x="-244825" y="0"/>
            <a:ext cx="44086408" cy="32918400"/>
          </a:xfrm>
          <a:prstGeom prst="rect">
            <a:avLst/>
          </a:prstGeom>
        </p:spPr>
      </p:pic>
      <p:pic>
        <p:nvPicPr>
          <p:cNvPr id="10" name="Picture 2">
            <a:extLst>
              <a:ext uri="{FF2B5EF4-FFF2-40B4-BE49-F238E27FC236}">
                <a16:creationId xmlns:a16="http://schemas.microsoft.com/office/drawing/2014/main" id="{02797DBC-6967-A1D2-832D-80DBBFD7E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959" y="8759003"/>
            <a:ext cx="13511970" cy="1791593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AF10F3FA-1DAE-424B-91FF-F805A5D5DB78}"/>
              </a:ext>
            </a:extLst>
          </p:cNvPr>
          <p:cNvPicPr>
            <a:picLocks noChangeAspect="1"/>
          </p:cNvPicPr>
          <p:nvPr/>
        </p:nvPicPr>
        <p:blipFill>
          <a:blip r:embed="rId5"/>
          <a:stretch>
            <a:fillRect/>
          </a:stretch>
        </p:blipFill>
        <p:spPr>
          <a:xfrm>
            <a:off x="-6852195" y="2580477"/>
            <a:ext cx="3854252" cy="2105823"/>
          </a:xfrm>
          <a:prstGeom prst="rect">
            <a:avLst/>
          </a:prstGeom>
        </p:spPr>
      </p:pic>
    </p:spTree>
    <p:extLst>
      <p:ext uri="{BB962C8B-B14F-4D97-AF65-F5344CB8AC3E}">
        <p14:creationId xmlns:p14="http://schemas.microsoft.com/office/powerpoint/2010/main" val="1072863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FAB3-7AC3-6C62-B292-210628CE6F86}"/>
              </a:ext>
            </a:extLst>
          </p:cNvPr>
          <p:cNvSpPr>
            <a:spLocks noGrp="1"/>
          </p:cNvSpPr>
          <p:nvPr>
            <p:ph type="title"/>
          </p:nvPr>
        </p:nvSpPr>
        <p:spPr/>
        <p:txBody>
          <a:bodyPr/>
          <a:lstStyle/>
          <a:p>
            <a:endParaRPr lang="en-US"/>
          </a:p>
        </p:txBody>
      </p:sp>
      <p:pic>
        <p:nvPicPr>
          <p:cNvPr id="4" name="Picture 2">
            <a:extLst>
              <a:ext uri="{FF2B5EF4-FFF2-40B4-BE49-F238E27FC236}">
                <a16:creationId xmlns:a16="http://schemas.microsoft.com/office/drawing/2014/main" id="{FF92B02B-5C51-06CC-B974-2025202F260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75760" y="3268871"/>
            <a:ext cx="34564320" cy="27896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709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19152-A61D-C35C-F9C7-2DE33183FCB7}"/>
              </a:ext>
            </a:extLst>
          </p:cNvPr>
          <p:cNvSpPr>
            <a:spLocks noGrp="1"/>
          </p:cNvSpPr>
          <p:nvPr>
            <p:ph type="title"/>
          </p:nvPr>
        </p:nvSpPr>
        <p:spPr>
          <a:xfrm>
            <a:off x="3017520" y="1752607"/>
            <a:ext cx="37856160" cy="2423153"/>
          </a:xfrm>
        </p:spPr>
        <p:txBody>
          <a:bodyPr>
            <a:normAutofit fontScale="90000"/>
          </a:bodyPr>
          <a:lstStyle/>
          <a:p>
            <a:r>
              <a:rPr lang="en-US"/>
              <a:t>Full Abstract</a:t>
            </a:r>
          </a:p>
        </p:txBody>
      </p:sp>
      <p:sp>
        <p:nvSpPr>
          <p:cNvPr id="3" name="Content Placeholder 2">
            <a:extLst>
              <a:ext uri="{FF2B5EF4-FFF2-40B4-BE49-F238E27FC236}">
                <a16:creationId xmlns:a16="http://schemas.microsoft.com/office/drawing/2014/main" id="{EEC237C4-7D05-34BA-7707-91AF4F01873B}"/>
              </a:ext>
            </a:extLst>
          </p:cNvPr>
          <p:cNvSpPr>
            <a:spLocks noGrp="1"/>
          </p:cNvSpPr>
          <p:nvPr>
            <p:ph idx="1"/>
          </p:nvPr>
        </p:nvSpPr>
        <p:spPr>
          <a:xfrm>
            <a:off x="3017520" y="3931920"/>
            <a:ext cx="37856160" cy="25717502"/>
          </a:xfrm>
        </p:spPr>
        <p:txBody>
          <a:bodyPr>
            <a:normAutofit/>
          </a:bodyPr>
          <a:lstStyle/>
          <a:p>
            <a:pPr algn="l" rtl="0" fontAlgn="base"/>
            <a:r>
              <a:rPr lang="en-US" sz="6000" b="1" i="0">
                <a:solidFill>
                  <a:srgbClr val="000000"/>
                </a:solidFill>
                <a:effectLst/>
                <a:highlight>
                  <a:srgbClr val="FFFFFF"/>
                </a:highlight>
                <a:latin typeface="Georgia" panose="02040502050405020303" pitchFamily="18" charset="0"/>
              </a:rPr>
              <a:t>Background</a:t>
            </a:r>
            <a:r>
              <a:rPr lang="en-US" sz="6000" b="0" i="0">
                <a:solidFill>
                  <a:srgbClr val="000000"/>
                </a:solidFill>
                <a:effectLst/>
                <a:highlight>
                  <a:srgbClr val="FFFFFF"/>
                </a:highlight>
                <a:latin typeface="Georgia" panose="02040502050405020303" pitchFamily="18" charset="0"/>
              </a:rPr>
              <a:t>: In the United States, Medicare expenses are reimbursed through current procedural terminology (CPT) codes, which delineate medical procedures into categories with defined reimbursement rates. However, the assignment of procedure categories to medical events is a highly cumbersome logistical challenge for many healthcare organizations, and a significant contributor to medical expenses. Because of the complex nature of medical records, prior attempts at automation of procedure terminologies are just now developing with the advent of machine learning methods.  </a:t>
            </a:r>
            <a:endParaRPr lang="en-US" sz="5400" b="0" i="0">
              <a:solidFill>
                <a:srgbClr val="000000"/>
              </a:solidFill>
              <a:effectLst/>
              <a:highlight>
                <a:srgbClr val="FFFFFF"/>
              </a:highlight>
              <a:latin typeface="Segoe UI" panose="020B0502040204020203" pitchFamily="34" charset="0"/>
            </a:endParaRPr>
          </a:p>
          <a:p>
            <a:pPr marL="0" indent="0" algn="l" rtl="0" fontAlgn="base">
              <a:buNone/>
            </a:pPr>
            <a:endParaRPr lang="en-US" sz="5400" b="0" i="0">
              <a:solidFill>
                <a:srgbClr val="000000"/>
              </a:solidFill>
              <a:effectLst/>
              <a:highlight>
                <a:srgbClr val="FFFFFF"/>
              </a:highlight>
              <a:latin typeface="Segoe UI" panose="020B0502040204020203" pitchFamily="34" charset="0"/>
            </a:endParaRPr>
          </a:p>
          <a:p>
            <a:pPr algn="l" rtl="0" fontAlgn="base"/>
            <a:r>
              <a:rPr lang="en-US" sz="6000" b="1" i="0">
                <a:solidFill>
                  <a:srgbClr val="000000"/>
                </a:solidFill>
                <a:effectLst/>
                <a:highlight>
                  <a:srgbClr val="FFFFFF"/>
                </a:highlight>
                <a:latin typeface="Georgia" panose="02040502050405020303" pitchFamily="18" charset="0"/>
              </a:rPr>
              <a:t>Methods</a:t>
            </a:r>
            <a:r>
              <a:rPr lang="en-US" sz="6000" b="0" i="0">
                <a:solidFill>
                  <a:srgbClr val="000000"/>
                </a:solidFill>
                <a:effectLst/>
                <a:highlight>
                  <a:srgbClr val="FFFFFF"/>
                </a:highlight>
                <a:latin typeface="Georgia" panose="02040502050405020303" pitchFamily="18" charset="0"/>
              </a:rPr>
              <a:t>: We developed a high reliability final predictor of CPT codes on a subset of pathology procedures using a fine-tuned large language model (LLaMA-3B, Meta AI, New York, New York, USA) adapted with conformal prediction. As input, we use 2018 pathology report text data, including gross report, microscopic description, brief medical history, and final diagnosis. We define our dataset with the top five most common technical component CPT codes, which account for 85% of all samples. As a predictor of the veracity of the large language model prediction, we use the scalar value output of the classification model itself, as is common in conformal prediction. The validation set (separate from the testing set) is used to set a prediction threshold below which the model withholds judgement. </a:t>
            </a:r>
            <a:endParaRPr lang="en-US" sz="5400" b="0" i="0">
              <a:solidFill>
                <a:srgbClr val="000000"/>
              </a:solidFill>
              <a:effectLst/>
              <a:highlight>
                <a:srgbClr val="FFFFFF"/>
              </a:highlight>
              <a:latin typeface="Segoe UI" panose="020B0502040204020203" pitchFamily="34" charset="0"/>
            </a:endParaRPr>
          </a:p>
          <a:p>
            <a:pPr marL="0" indent="0" algn="l" rtl="0" fontAlgn="base">
              <a:buNone/>
            </a:pPr>
            <a:endParaRPr lang="en-US" sz="5400" b="0" i="0">
              <a:solidFill>
                <a:srgbClr val="000000"/>
              </a:solidFill>
              <a:effectLst/>
              <a:highlight>
                <a:srgbClr val="FFFFFF"/>
              </a:highlight>
              <a:latin typeface="Segoe UI" panose="020B0502040204020203" pitchFamily="34" charset="0"/>
            </a:endParaRPr>
          </a:p>
          <a:p>
            <a:pPr algn="l" rtl="0" fontAlgn="base"/>
            <a:r>
              <a:rPr lang="en-US" sz="6000" b="1" i="0">
                <a:solidFill>
                  <a:srgbClr val="000000"/>
                </a:solidFill>
                <a:effectLst/>
                <a:highlight>
                  <a:srgbClr val="FFFFFF"/>
                </a:highlight>
                <a:latin typeface="Georgia" panose="02040502050405020303" pitchFamily="18" charset="0"/>
              </a:rPr>
              <a:t>Results</a:t>
            </a:r>
            <a:r>
              <a:rPr lang="en-US" sz="6000" b="0" i="0">
                <a:solidFill>
                  <a:srgbClr val="000000"/>
                </a:solidFill>
                <a:effectLst/>
                <a:highlight>
                  <a:srgbClr val="FFFFFF"/>
                </a:highlight>
                <a:latin typeface="Georgia" panose="02040502050405020303" pitchFamily="18" charset="0"/>
              </a:rPr>
              <a:t>: We show that, by fine tuning an off-the-shelf language model on pathology report text alone, we can achieve 95% prediction accuracy of the top 5 most common CPT codes on our dataset. We also show the utility of conformal prediction, which allows us to raise our accuracy to 99.5% when we allow the model to abstain on making a prediction on 30% of the data. This is a value that is determined by a separate threshold on the scalar value of the predictor on the aforementioned validation set.  </a:t>
            </a:r>
            <a:endParaRPr lang="en-US" sz="5400" b="0" i="0">
              <a:solidFill>
                <a:srgbClr val="000000"/>
              </a:solidFill>
              <a:effectLst/>
              <a:highlight>
                <a:srgbClr val="FFFFFF"/>
              </a:highlight>
              <a:latin typeface="Segoe UI" panose="020B0502040204020203" pitchFamily="34" charset="0"/>
            </a:endParaRPr>
          </a:p>
          <a:p>
            <a:pPr marL="0" indent="0" algn="l" rtl="0" fontAlgn="base">
              <a:buNone/>
            </a:pPr>
            <a:endParaRPr lang="en-US" sz="5400" b="0" i="0">
              <a:solidFill>
                <a:srgbClr val="000000"/>
              </a:solidFill>
              <a:effectLst/>
              <a:highlight>
                <a:srgbClr val="FFFFFF"/>
              </a:highlight>
              <a:latin typeface="Segoe UI" panose="020B0502040204020203" pitchFamily="34" charset="0"/>
            </a:endParaRPr>
          </a:p>
          <a:p>
            <a:pPr algn="l" rtl="0" fontAlgn="base"/>
            <a:r>
              <a:rPr lang="en-US" sz="6000" b="1" i="0">
                <a:solidFill>
                  <a:srgbClr val="000000"/>
                </a:solidFill>
                <a:effectLst/>
                <a:highlight>
                  <a:srgbClr val="FFFFFF"/>
                </a:highlight>
                <a:latin typeface="Georgia" panose="02040502050405020303" pitchFamily="18" charset="0"/>
              </a:rPr>
              <a:t>Conclusions</a:t>
            </a:r>
            <a:r>
              <a:rPr lang="en-US" sz="6000" b="0" i="0">
                <a:solidFill>
                  <a:srgbClr val="000000"/>
                </a:solidFill>
                <a:effectLst/>
                <a:highlight>
                  <a:srgbClr val="FFFFFF"/>
                </a:highlight>
                <a:latin typeface="Georgia" panose="02040502050405020303" pitchFamily="18" charset="0"/>
              </a:rPr>
              <a:t>: Large language models are a powerful tool for overcoming a challenging problem in medical billing. The combination of a highly flexible model like large language models, paired with a method of data-driven domains of model reliability afforded by conformal prediction can prove to be an invaluable tool in improving healthcare efficiency and reducing medical costs.  </a:t>
            </a:r>
            <a:endParaRPr lang="en-US" sz="5400" b="0" i="0">
              <a:solidFill>
                <a:srgbClr val="000000"/>
              </a:solidFill>
              <a:effectLst/>
              <a:highlight>
                <a:srgbClr val="FFFFFF"/>
              </a:highlight>
              <a:latin typeface="Segoe UI" panose="020B0502040204020203" pitchFamily="34" charset="0"/>
            </a:endParaRPr>
          </a:p>
        </p:txBody>
      </p:sp>
    </p:spTree>
    <p:extLst>
      <p:ext uri="{BB962C8B-B14F-4D97-AF65-F5344CB8AC3E}">
        <p14:creationId xmlns:p14="http://schemas.microsoft.com/office/powerpoint/2010/main" val="3510208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7444E-4DA7-44EE-AF11-8D5202EAA101}"/>
              </a:ext>
            </a:extLst>
          </p:cNvPr>
          <p:cNvSpPr>
            <a:spLocks noGrp="1"/>
          </p:cNvSpPr>
          <p:nvPr>
            <p:ph type="title"/>
          </p:nvPr>
        </p:nvSpPr>
        <p:spPr/>
        <p:txBody>
          <a:bodyPr/>
          <a:lstStyle/>
          <a:p>
            <a:r>
              <a:rPr lang="en-US"/>
              <a:t>Alternative color </a:t>
            </a:r>
            <a:r>
              <a:rPr lang="en-US" err="1"/>
              <a:t>palattes</a:t>
            </a:r>
            <a:r>
              <a:rPr lang="en-US"/>
              <a:t> below</a:t>
            </a:r>
          </a:p>
        </p:txBody>
      </p:sp>
      <p:sp>
        <p:nvSpPr>
          <p:cNvPr id="3" name="Content Placeholder 2">
            <a:extLst>
              <a:ext uri="{FF2B5EF4-FFF2-40B4-BE49-F238E27FC236}">
                <a16:creationId xmlns:a16="http://schemas.microsoft.com/office/drawing/2014/main" id="{E63026A9-0829-9A5A-40C4-4EFC8D963ED8}"/>
              </a:ext>
            </a:extLst>
          </p:cNvPr>
          <p:cNvSpPr>
            <a:spLocks noGrp="1"/>
          </p:cNvSpPr>
          <p:nvPr>
            <p:ph idx="1"/>
          </p:nvPr>
        </p:nvSpPr>
        <p:spPr/>
        <p:txBody>
          <a:bodyPr/>
          <a:lstStyle/>
          <a:p>
            <a:endParaRPr lang="en-US"/>
          </a:p>
        </p:txBody>
      </p:sp>
      <p:pic>
        <p:nvPicPr>
          <p:cNvPr id="4" name="Picture 3" descr="Cute Line Art Emoticons Set Stock Illustration - Download Image Now - Black  And White, Emoticon, Anger - iStock">
            <a:extLst>
              <a:ext uri="{FF2B5EF4-FFF2-40B4-BE49-F238E27FC236}">
                <a16:creationId xmlns:a16="http://schemas.microsoft.com/office/drawing/2014/main" id="{C15E0A02-3F07-1C9F-9F5F-6FACAF9BA4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1349" y="9956083"/>
            <a:ext cx="11570417" cy="1157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759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Paper list hand drawn symbol - Free interface icons">
            <a:extLst>
              <a:ext uri="{FF2B5EF4-FFF2-40B4-BE49-F238E27FC236}">
                <a16:creationId xmlns:a16="http://schemas.microsoft.com/office/drawing/2014/main" id="{903D879A-8CDF-69C9-81E7-9F389A5CA296}"/>
              </a:ext>
            </a:extLst>
          </p:cNvPr>
          <p:cNvPicPr>
            <a:picLocks noChangeAspect="1"/>
          </p:cNvPicPr>
          <p:nvPr/>
        </p:nvPicPr>
        <p:blipFill>
          <a:blip r:embed="rId3"/>
          <a:stretch>
            <a:fillRect/>
          </a:stretch>
        </p:blipFill>
        <p:spPr>
          <a:xfrm>
            <a:off x="30540760" y="20337981"/>
            <a:ext cx="1790700" cy="1790700"/>
          </a:xfrm>
          <a:prstGeom prst="rect">
            <a:avLst/>
          </a:prstGeom>
        </p:spPr>
      </p:pic>
      <p:sp>
        <p:nvSpPr>
          <p:cNvPr id="35" name="Arrow: Curved Right 34">
            <a:extLst>
              <a:ext uri="{FF2B5EF4-FFF2-40B4-BE49-F238E27FC236}">
                <a16:creationId xmlns:a16="http://schemas.microsoft.com/office/drawing/2014/main" id="{BF764E22-174C-B329-1CEB-20163B76B1EB}"/>
              </a:ext>
            </a:extLst>
          </p:cNvPr>
          <p:cNvSpPr/>
          <p:nvPr/>
        </p:nvSpPr>
        <p:spPr>
          <a:xfrm rot="5400000" flipH="1">
            <a:off x="37496719" y="15429913"/>
            <a:ext cx="1520439" cy="2415907"/>
          </a:xfrm>
          <a:prstGeom prst="curvedRightArrow">
            <a:avLst>
              <a:gd name="adj1" fmla="val 12940"/>
              <a:gd name="adj2" fmla="val 40778"/>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2F2B4F26-712D-87E1-D3A3-9B44018ACFAD}"/>
              </a:ext>
            </a:extLst>
          </p:cNvPr>
          <p:cNvSpPr/>
          <p:nvPr/>
        </p:nvSpPr>
        <p:spPr>
          <a:xfrm>
            <a:off x="14202590" y="28440531"/>
            <a:ext cx="29688610" cy="4506821"/>
          </a:xfrm>
          <a:prstGeom prst="rect">
            <a:avLst/>
          </a:prstGeom>
          <a:solidFill>
            <a:srgbClr val="5E626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 name="Rectangle 7">
            <a:extLst>
              <a:ext uri="{FF2B5EF4-FFF2-40B4-BE49-F238E27FC236}">
                <a16:creationId xmlns:a16="http://schemas.microsoft.com/office/drawing/2014/main" id="{34674530-73C2-F1CB-3FB5-CD999B3FD63E}"/>
              </a:ext>
            </a:extLst>
          </p:cNvPr>
          <p:cNvSpPr/>
          <p:nvPr/>
        </p:nvSpPr>
        <p:spPr>
          <a:xfrm>
            <a:off x="13831929" y="0"/>
            <a:ext cx="30059271" cy="8610600"/>
          </a:xfrm>
          <a:prstGeom prst="rect">
            <a:avLst/>
          </a:prstGeom>
          <a:solidFill>
            <a:srgbClr val="5E626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 name="Rectangle 8">
            <a:extLst>
              <a:ext uri="{FF2B5EF4-FFF2-40B4-BE49-F238E27FC236}">
                <a16:creationId xmlns:a16="http://schemas.microsoft.com/office/drawing/2014/main" id="{FAFB4FB2-4E7E-7BEC-8C5F-084D3FBF0CB9}"/>
              </a:ext>
            </a:extLst>
          </p:cNvPr>
          <p:cNvSpPr/>
          <p:nvPr/>
        </p:nvSpPr>
        <p:spPr>
          <a:xfrm>
            <a:off x="-30480" y="-30480"/>
            <a:ext cx="14537870" cy="32977832"/>
          </a:xfrm>
          <a:prstGeom prst="rect">
            <a:avLst/>
          </a:prstGeom>
          <a:solidFill>
            <a:srgbClr val="A514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3">
            <a:extLst>
              <a:ext uri="{FF2B5EF4-FFF2-40B4-BE49-F238E27FC236}">
                <a16:creationId xmlns:a16="http://schemas.microsoft.com/office/drawing/2014/main" id="{5190E720-342B-CADA-6306-740EA834B1A6}"/>
              </a:ext>
            </a:extLst>
          </p:cNvPr>
          <p:cNvSpPr txBox="1">
            <a:spLocks/>
          </p:cNvSpPr>
          <p:nvPr/>
        </p:nvSpPr>
        <p:spPr>
          <a:xfrm>
            <a:off x="5137227" y="-752655"/>
            <a:ext cx="9438021" cy="7178040"/>
          </a:xfrm>
          <a:prstGeom prst="rect">
            <a:avLst/>
          </a:prstGeom>
        </p:spPr>
        <p:txBody>
          <a:bodyPr vert="horz" lIns="91440" tIns="45720" rIns="91440" bIns="45720" rtlCol="0" anchor="b">
            <a:normAutofit fontScale="55000" lnSpcReduction="20000"/>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17900" b="1">
                <a:solidFill>
                  <a:schemeClr val="bg1"/>
                </a:solidFill>
                <a:latin typeface="Source Sans Pro" panose="020B0503030403020204" pitchFamily="34" charset="0"/>
                <a:ea typeface="Source Sans Pro" panose="020B0503030403020204" pitchFamily="34" charset="0"/>
              </a:rPr>
              <a:t>Conformal Prediction and Large Language Model for </a:t>
            </a:r>
          </a:p>
          <a:p>
            <a:pPr algn="l"/>
            <a:r>
              <a:rPr lang="en-US" sz="17900" b="1">
                <a:solidFill>
                  <a:schemeClr val="bg1"/>
                </a:solidFill>
                <a:latin typeface="Source Sans Pro" panose="020B0503030403020204" pitchFamily="34" charset="0"/>
                <a:ea typeface="Source Sans Pro" panose="020B0503030403020204" pitchFamily="34" charset="0"/>
              </a:rPr>
              <a:t>Medical Coding</a:t>
            </a:r>
          </a:p>
        </p:txBody>
      </p:sp>
      <p:sp>
        <p:nvSpPr>
          <p:cNvPr id="13" name="Rectangle 12">
            <a:extLst>
              <a:ext uri="{FF2B5EF4-FFF2-40B4-BE49-F238E27FC236}">
                <a16:creationId xmlns:a16="http://schemas.microsoft.com/office/drawing/2014/main" id="{A900D8EB-B04B-1B42-A83C-F62265F2D187}"/>
              </a:ext>
            </a:extLst>
          </p:cNvPr>
          <p:cNvSpPr/>
          <p:nvPr/>
        </p:nvSpPr>
        <p:spPr>
          <a:xfrm>
            <a:off x="36017347" y="-2510586"/>
            <a:ext cx="38686154" cy="19825252"/>
          </a:xfrm>
          <a:prstGeom prst="rect">
            <a:avLst/>
          </a:prstGeom>
          <a:solidFill>
            <a:srgbClr val="A514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1A3EF2F-291A-D8EC-3DCB-108DCA7F5B41}"/>
              </a:ext>
            </a:extLst>
          </p:cNvPr>
          <p:cNvPicPr>
            <a:picLocks noChangeAspect="1"/>
          </p:cNvPicPr>
          <p:nvPr/>
        </p:nvPicPr>
        <p:blipFill>
          <a:blip r:embed="rId4"/>
          <a:stretch>
            <a:fillRect/>
          </a:stretch>
        </p:blipFill>
        <p:spPr>
          <a:xfrm>
            <a:off x="0" y="1005840"/>
            <a:ext cx="4933652" cy="5419545"/>
          </a:xfrm>
          <a:prstGeom prst="rect">
            <a:avLst/>
          </a:prstGeom>
        </p:spPr>
      </p:pic>
      <p:sp>
        <p:nvSpPr>
          <p:cNvPr id="6" name="Title 3">
            <a:extLst>
              <a:ext uri="{FF2B5EF4-FFF2-40B4-BE49-F238E27FC236}">
                <a16:creationId xmlns:a16="http://schemas.microsoft.com/office/drawing/2014/main" id="{7FB4D40C-175F-8097-6BEA-802FE61AA241}"/>
              </a:ext>
            </a:extLst>
          </p:cNvPr>
          <p:cNvSpPr txBox="1">
            <a:spLocks/>
          </p:cNvSpPr>
          <p:nvPr/>
        </p:nvSpPr>
        <p:spPr>
          <a:xfrm>
            <a:off x="319959" y="6886581"/>
            <a:ext cx="13836991" cy="1150247"/>
          </a:xfrm>
          <a:prstGeom prst="rect">
            <a:avLst/>
          </a:prstGeom>
        </p:spPr>
        <p:txBody>
          <a:bodyPr vert="horz" lIns="91440" tIns="45720" rIns="91440" bIns="45720" rtlCol="0" anchor="b">
            <a:norm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7200">
                <a:solidFill>
                  <a:schemeClr val="bg1"/>
                </a:solidFill>
                <a:latin typeface="Source Sans Pro" panose="020B0503030403020204" pitchFamily="34" charset="0"/>
                <a:ea typeface="Source Sans Pro" panose="020B0503030403020204" pitchFamily="34" charset="0"/>
              </a:rPr>
              <a:t>Christopher Snyder, MD PhD</a:t>
            </a:r>
          </a:p>
        </p:txBody>
      </p:sp>
      <p:pic>
        <p:nvPicPr>
          <p:cNvPr id="1026" name="Picture 2">
            <a:extLst>
              <a:ext uri="{FF2B5EF4-FFF2-40B4-BE49-F238E27FC236}">
                <a16:creationId xmlns:a16="http://schemas.microsoft.com/office/drawing/2014/main" id="{56AFC52B-7DE7-EBF1-7CA2-BCD9C369CF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959" y="8759003"/>
            <a:ext cx="13511970" cy="179159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F7C23FC-171F-2A58-A6DB-DED65BAE3E14}"/>
              </a:ext>
            </a:extLst>
          </p:cNvPr>
          <p:cNvSpPr/>
          <p:nvPr/>
        </p:nvSpPr>
        <p:spPr>
          <a:xfrm>
            <a:off x="11762009" y="24492579"/>
            <a:ext cx="2393851" cy="3078480"/>
          </a:xfrm>
          <a:prstGeom prst="rect">
            <a:avLst/>
          </a:prstGeom>
          <a:solidFill>
            <a:srgbClr val="DADBD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ln w="0"/>
                <a:solidFill>
                  <a:schemeClr val="bg1"/>
                </a:solidFill>
                <a:effectLst>
                  <a:outerShdw blurRad="38100" dist="25400" dir="5400000" algn="ctr" rotWithShape="0">
                    <a:srgbClr val="6E747A">
                      <a:alpha val="43000"/>
                    </a:srgbClr>
                  </a:outerShdw>
                </a:effectLst>
              </a:rPr>
              <a:t>QR Code Place Holder</a:t>
            </a:r>
          </a:p>
        </p:txBody>
      </p:sp>
      <p:sp>
        <p:nvSpPr>
          <p:cNvPr id="11" name="Title 3">
            <a:extLst>
              <a:ext uri="{FF2B5EF4-FFF2-40B4-BE49-F238E27FC236}">
                <a16:creationId xmlns:a16="http://schemas.microsoft.com/office/drawing/2014/main" id="{9CFC3BE7-2B50-924F-6840-208E5BC24324}"/>
              </a:ext>
            </a:extLst>
          </p:cNvPr>
          <p:cNvSpPr txBox="1">
            <a:spLocks/>
          </p:cNvSpPr>
          <p:nvPr/>
        </p:nvSpPr>
        <p:spPr>
          <a:xfrm>
            <a:off x="319959" y="27176917"/>
            <a:ext cx="13814773" cy="5345243"/>
          </a:xfrm>
          <a:prstGeom prst="rect">
            <a:avLst/>
          </a:prstGeom>
        </p:spPr>
        <p:txBody>
          <a:bodyPr vert="horz" lIns="91440" tIns="45720" rIns="91440" bIns="45720" rtlCol="0" anchor="t">
            <a:norm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4400" b="1">
                <a:solidFill>
                  <a:schemeClr val="bg1"/>
                </a:solidFill>
                <a:latin typeface="Source Sans Pro" panose="020B0503030403020204" pitchFamily="34" charset="0"/>
                <a:ea typeface="Source Sans Pro" panose="020B0503030403020204" pitchFamily="34" charset="0"/>
              </a:rPr>
              <a:t>Abstract </a:t>
            </a:r>
          </a:p>
          <a:p>
            <a:pPr algn="l"/>
            <a:endParaRPr lang="en-US" sz="4400">
              <a:solidFill>
                <a:schemeClr val="bg1"/>
              </a:solidFill>
              <a:latin typeface="Source Sans Pro" panose="020B0503030403020204" pitchFamily="34" charset="0"/>
              <a:ea typeface="Source Sans Pro" panose="020B0503030403020204" pitchFamily="34" charset="0"/>
            </a:endParaRPr>
          </a:p>
          <a:p>
            <a:pPr algn="l"/>
            <a:r>
              <a:rPr lang="en-US" sz="4400">
                <a:solidFill>
                  <a:schemeClr val="bg1"/>
                </a:solidFill>
                <a:latin typeface="Source Sans Pro" panose="020B0503030403020204" pitchFamily="34" charset="0"/>
                <a:ea typeface="Source Sans Pro" panose="020B0503030403020204" pitchFamily="34" charset="0"/>
              </a:rPr>
              <a:t>(&lt;200 words)….would need to shorten original extract, pasted on slide 4</a:t>
            </a:r>
          </a:p>
        </p:txBody>
      </p:sp>
      <p:sp>
        <p:nvSpPr>
          <p:cNvPr id="12" name="Title 3">
            <a:extLst>
              <a:ext uri="{FF2B5EF4-FFF2-40B4-BE49-F238E27FC236}">
                <a16:creationId xmlns:a16="http://schemas.microsoft.com/office/drawing/2014/main" id="{F7EB59EB-66E7-529C-8333-A8AD0845B02C}"/>
              </a:ext>
            </a:extLst>
          </p:cNvPr>
          <p:cNvSpPr txBox="1">
            <a:spLocks/>
          </p:cNvSpPr>
          <p:nvPr/>
        </p:nvSpPr>
        <p:spPr>
          <a:xfrm>
            <a:off x="15377487" y="1323496"/>
            <a:ext cx="11570420" cy="5803446"/>
          </a:xfrm>
          <a:prstGeom prst="rect">
            <a:avLst/>
          </a:prstGeom>
        </p:spPr>
        <p:txBody>
          <a:bodyPr vert="horz" lIns="91440" tIns="45720" rIns="91440" bIns="45720" rtlCol="0" anchor="t">
            <a:norm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7200" b="1">
                <a:solidFill>
                  <a:schemeClr val="bg1"/>
                </a:solidFill>
                <a:latin typeface="Source Sans Pro" panose="020B0503030403020204" pitchFamily="34" charset="0"/>
                <a:ea typeface="Source Sans Pro" panose="020B0503030403020204" pitchFamily="34" charset="0"/>
              </a:rPr>
              <a:t>Take Home Message</a:t>
            </a:r>
          </a:p>
        </p:txBody>
      </p:sp>
      <p:cxnSp>
        <p:nvCxnSpPr>
          <p:cNvPr id="14" name="Straight Connector 13">
            <a:extLst>
              <a:ext uri="{FF2B5EF4-FFF2-40B4-BE49-F238E27FC236}">
                <a16:creationId xmlns:a16="http://schemas.microsoft.com/office/drawing/2014/main" id="{63479A59-AB2D-307E-9DAE-371A69B534A6}"/>
              </a:ext>
            </a:extLst>
          </p:cNvPr>
          <p:cNvCxnSpPr/>
          <p:nvPr/>
        </p:nvCxnSpPr>
        <p:spPr>
          <a:xfrm>
            <a:off x="26947907" y="564776"/>
            <a:ext cx="0" cy="7472052"/>
          </a:xfrm>
          <a:prstGeom prst="line">
            <a:avLst/>
          </a:prstGeom>
        </p:spPr>
        <p:style>
          <a:lnRef idx="1">
            <a:schemeClr val="accent1"/>
          </a:lnRef>
          <a:fillRef idx="0">
            <a:schemeClr val="accent1"/>
          </a:fillRef>
          <a:effectRef idx="0">
            <a:schemeClr val="accent1"/>
          </a:effectRef>
          <a:fontRef idx="minor">
            <a:schemeClr val="tx1"/>
          </a:fontRef>
        </p:style>
      </p:cxnSp>
      <p:sp>
        <p:nvSpPr>
          <p:cNvPr id="15" name="Title 3">
            <a:extLst>
              <a:ext uri="{FF2B5EF4-FFF2-40B4-BE49-F238E27FC236}">
                <a16:creationId xmlns:a16="http://schemas.microsoft.com/office/drawing/2014/main" id="{A1915B81-F4CA-E64D-CC7E-069EF5883456}"/>
              </a:ext>
            </a:extLst>
          </p:cNvPr>
          <p:cNvSpPr txBox="1">
            <a:spLocks/>
          </p:cNvSpPr>
          <p:nvPr/>
        </p:nvSpPr>
        <p:spPr>
          <a:xfrm>
            <a:off x="27669463" y="948252"/>
            <a:ext cx="15576276" cy="6770360"/>
          </a:xfrm>
          <a:prstGeom prst="rect">
            <a:avLst/>
          </a:prstGeom>
        </p:spPr>
        <p:txBody>
          <a:bodyPr vert="horz" lIns="91440" tIns="45720" rIns="91440" bIns="45720" rtlCol="0" anchor="t">
            <a:norm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marL="857250" indent="-857250" algn="l">
              <a:buFont typeface="Arial" panose="020B0604020202020204" pitchFamily="34" charset="0"/>
              <a:buChar char="•"/>
            </a:pPr>
            <a:r>
              <a:rPr lang="en-US" sz="6000">
                <a:solidFill>
                  <a:schemeClr val="bg1"/>
                </a:solidFill>
                <a:latin typeface="Source Sans Pro" panose="020B0503030403020204" pitchFamily="34" charset="0"/>
                <a:ea typeface="Source Sans Pro" panose="020B0503030403020204" pitchFamily="34" charset="0"/>
              </a:rPr>
              <a:t>Highlight 1</a:t>
            </a:r>
          </a:p>
          <a:p>
            <a:pPr algn="l"/>
            <a:endParaRPr lang="en-US" sz="6000">
              <a:solidFill>
                <a:schemeClr val="bg1"/>
              </a:solidFill>
              <a:latin typeface="Source Sans Pro" panose="020B0503030403020204" pitchFamily="34" charset="0"/>
              <a:ea typeface="Source Sans Pro" panose="020B0503030403020204" pitchFamily="34" charset="0"/>
            </a:endParaRPr>
          </a:p>
          <a:p>
            <a:pPr marL="857250" indent="-857250" algn="l">
              <a:buFont typeface="Arial" panose="020B0604020202020204" pitchFamily="34" charset="0"/>
              <a:buChar char="•"/>
            </a:pPr>
            <a:r>
              <a:rPr lang="en-US" sz="6000">
                <a:solidFill>
                  <a:schemeClr val="bg1"/>
                </a:solidFill>
                <a:latin typeface="Source Sans Pro" panose="020B0503030403020204" pitchFamily="34" charset="0"/>
                <a:ea typeface="Source Sans Pro" panose="020B0503030403020204" pitchFamily="34" charset="0"/>
              </a:rPr>
              <a:t>Highlight 2</a:t>
            </a:r>
          </a:p>
          <a:p>
            <a:pPr algn="l"/>
            <a:endParaRPr lang="en-US" sz="6000">
              <a:solidFill>
                <a:schemeClr val="bg1"/>
              </a:solidFill>
              <a:latin typeface="Source Sans Pro" panose="020B0503030403020204" pitchFamily="34" charset="0"/>
              <a:ea typeface="Source Sans Pro" panose="020B0503030403020204" pitchFamily="34" charset="0"/>
            </a:endParaRPr>
          </a:p>
          <a:p>
            <a:pPr marL="857250" indent="-857250" algn="l">
              <a:buFont typeface="Arial" panose="020B0604020202020204" pitchFamily="34" charset="0"/>
              <a:buChar char="•"/>
            </a:pPr>
            <a:r>
              <a:rPr lang="en-US" sz="6000">
                <a:solidFill>
                  <a:schemeClr val="bg1"/>
                </a:solidFill>
                <a:latin typeface="Source Sans Pro" panose="020B0503030403020204" pitchFamily="34" charset="0"/>
                <a:ea typeface="Source Sans Pro" panose="020B0503030403020204" pitchFamily="34" charset="0"/>
              </a:rPr>
              <a:t>Highlight 3</a:t>
            </a:r>
          </a:p>
        </p:txBody>
      </p:sp>
      <p:sp>
        <p:nvSpPr>
          <p:cNvPr id="16" name="Title 3">
            <a:extLst>
              <a:ext uri="{FF2B5EF4-FFF2-40B4-BE49-F238E27FC236}">
                <a16:creationId xmlns:a16="http://schemas.microsoft.com/office/drawing/2014/main" id="{58FBEBB2-FBAB-D209-AD7B-1943D56F9DC2}"/>
              </a:ext>
            </a:extLst>
          </p:cNvPr>
          <p:cNvSpPr txBox="1">
            <a:spLocks/>
          </p:cNvSpPr>
          <p:nvPr/>
        </p:nvSpPr>
        <p:spPr>
          <a:xfrm>
            <a:off x="26947907" y="29126329"/>
            <a:ext cx="16623334" cy="3227295"/>
          </a:xfrm>
          <a:prstGeom prst="rect">
            <a:avLst/>
          </a:prstGeom>
        </p:spPr>
        <p:txBody>
          <a:bodyPr vert="horz" lIns="91440" tIns="45720" rIns="91440" bIns="45720" rtlCol="0" anchor="t">
            <a:norm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6000">
                <a:solidFill>
                  <a:schemeClr val="bg1"/>
                </a:solidFill>
                <a:latin typeface="Source Sans Pro" panose="020B0503030403020204" pitchFamily="34" charset="0"/>
                <a:ea typeface="Source Sans Pro" panose="020B0503030403020204" pitchFamily="34" charset="0"/>
              </a:rPr>
              <a:t>References</a:t>
            </a:r>
          </a:p>
          <a:p>
            <a:pPr algn="l"/>
            <a:r>
              <a:rPr lang="en-US" sz="6000">
                <a:solidFill>
                  <a:schemeClr val="bg1"/>
                </a:solidFill>
                <a:latin typeface="Source Sans Pro" panose="020B0503030403020204" pitchFamily="34" charset="0"/>
                <a:ea typeface="Source Sans Pro" panose="020B0503030403020204" pitchFamily="34" charset="0"/>
              </a:rPr>
              <a:t>Funding</a:t>
            </a:r>
          </a:p>
          <a:p>
            <a:pPr algn="l"/>
            <a:r>
              <a:rPr lang="en-US" sz="6000">
                <a:solidFill>
                  <a:schemeClr val="bg1"/>
                </a:solidFill>
                <a:latin typeface="Source Sans Pro" panose="020B0503030403020204" pitchFamily="34" charset="0"/>
                <a:ea typeface="Source Sans Pro" panose="020B0503030403020204" pitchFamily="34" charset="0"/>
              </a:rPr>
              <a:t>Acknowledgements</a:t>
            </a:r>
          </a:p>
        </p:txBody>
      </p:sp>
      <p:pic>
        <p:nvPicPr>
          <p:cNvPr id="1028" name="Picture 4" descr="Stick Figure | Free Images at Clker.com - vector clip art online, royalty  free &amp; public domain">
            <a:extLst>
              <a:ext uri="{FF2B5EF4-FFF2-40B4-BE49-F238E27FC236}">
                <a16:creationId xmlns:a16="http://schemas.microsoft.com/office/drawing/2014/main" id="{84BEF924-9F32-87E3-C69B-FF9E953A2803}"/>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8661194" y="12595974"/>
            <a:ext cx="284797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and share clipart about Caduceus Medical Symbol Clipart - Doctor  Symbol, Find more high quality free… | Medical terminology, Medicine logo,  Medical symbols">
            <a:extLst>
              <a:ext uri="{FF2B5EF4-FFF2-40B4-BE49-F238E27FC236}">
                <a16:creationId xmlns:a16="http://schemas.microsoft.com/office/drawing/2014/main" id="{049BEC38-EAC8-1BCF-0250-2C350499CDE4}"/>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22662540" y="12468960"/>
            <a:ext cx="220825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te Line Art Emoticons Set Stock Illustration - Download Image Now - Black  And White, Emoticon, Anger - iStock">
            <a:extLst>
              <a:ext uri="{FF2B5EF4-FFF2-40B4-BE49-F238E27FC236}">
                <a16:creationId xmlns:a16="http://schemas.microsoft.com/office/drawing/2014/main" id="{08A20D01-ACA4-6272-73F7-A650259C117F}"/>
              </a:ext>
            </a:extLst>
          </p:cNvPr>
          <p:cNvPicPr>
            <a:picLocks noChangeAspect="1" noChangeArrowheads="1"/>
          </p:cNvPicPr>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Lst>
          </a:blip>
          <a:srcRect l="75736" t="9940" r="9775" b="75901"/>
          <a:stretch/>
        </p:blipFill>
        <p:spPr bwMode="auto">
          <a:xfrm>
            <a:off x="16056753" y="21416888"/>
            <a:ext cx="204918" cy="200261"/>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Curved Left 17">
            <a:extLst>
              <a:ext uri="{FF2B5EF4-FFF2-40B4-BE49-F238E27FC236}">
                <a16:creationId xmlns:a16="http://schemas.microsoft.com/office/drawing/2014/main" id="{3C767A67-0BC2-2663-6403-D470D2628F82}"/>
              </a:ext>
            </a:extLst>
          </p:cNvPr>
          <p:cNvSpPr/>
          <p:nvPr/>
        </p:nvSpPr>
        <p:spPr>
          <a:xfrm>
            <a:off x="21248290" y="12460662"/>
            <a:ext cx="1338050" cy="3501276"/>
          </a:xfrm>
          <a:prstGeom prst="curvedLef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Arrow: Curved Right 18">
            <a:extLst>
              <a:ext uri="{FF2B5EF4-FFF2-40B4-BE49-F238E27FC236}">
                <a16:creationId xmlns:a16="http://schemas.microsoft.com/office/drawing/2014/main" id="{3F4AAC92-C9EF-0BDA-0AF2-0B5C1CDD6493}"/>
              </a:ext>
            </a:extLst>
          </p:cNvPr>
          <p:cNvSpPr/>
          <p:nvPr/>
        </p:nvSpPr>
        <p:spPr>
          <a:xfrm>
            <a:off x="24915670" y="12460662"/>
            <a:ext cx="1396916" cy="3501276"/>
          </a:xfrm>
          <a:prstGeom prst="curved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6" name="Picture 12" descr="Dollar symbol Good Ware Flat icon">
            <a:extLst>
              <a:ext uri="{FF2B5EF4-FFF2-40B4-BE49-F238E27FC236}">
                <a16:creationId xmlns:a16="http://schemas.microsoft.com/office/drawing/2014/main" id="{FEE6C530-9DBF-E1C5-9567-B19CD37B8D18}"/>
              </a:ext>
            </a:extLst>
          </p:cNvPr>
          <p:cNvPicPr>
            <a:picLocks noChangeAspect="1" noChangeArrowheads="1"/>
          </p:cNvPicPr>
          <p:nvPr/>
        </p:nvPicPr>
        <p:blipFill>
          <a:blip r:embed="rId9">
            <a:grayscl/>
            <a:extLst>
              <a:ext uri="{28A0092B-C50C-407E-A947-70E740481C1C}">
                <a14:useLocalDpi xmlns:a14="http://schemas.microsoft.com/office/drawing/2010/main" val="0"/>
              </a:ext>
            </a:extLst>
          </a:blip>
          <a:srcRect/>
          <a:stretch>
            <a:fillRect/>
          </a:stretch>
        </p:blipFill>
        <p:spPr bwMode="auto">
          <a:xfrm>
            <a:off x="26132655" y="11558270"/>
            <a:ext cx="1399654" cy="1399654"/>
          </a:xfrm>
          <a:prstGeom prst="rect">
            <a:avLst/>
          </a:prstGeom>
          <a:noFill/>
          <a:extLst>
            <a:ext uri="{909E8E84-426E-40DD-AFC4-6F175D3DCCD1}">
              <a14:hiddenFill xmlns:a14="http://schemas.microsoft.com/office/drawing/2010/main">
                <a:solidFill>
                  <a:srgbClr val="FFFFFF"/>
                </a:solidFill>
              </a14:hiddenFill>
            </a:ext>
          </a:extLst>
        </p:spPr>
      </p:pic>
      <p:sp>
        <p:nvSpPr>
          <p:cNvPr id="20" name="Arrow: Curved Right 19">
            <a:extLst>
              <a:ext uri="{FF2B5EF4-FFF2-40B4-BE49-F238E27FC236}">
                <a16:creationId xmlns:a16="http://schemas.microsoft.com/office/drawing/2014/main" id="{E1228A7C-1E23-E639-0EF4-B1C38EA6B98A}"/>
              </a:ext>
            </a:extLst>
          </p:cNvPr>
          <p:cNvSpPr/>
          <p:nvPr/>
        </p:nvSpPr>
        <p:spPr>
          <a:xfrm rot="7581413">
            <a:off x="28210952" y="10508864"/>
            <a:ext cx="1338050" cy="3497931"/>
          </a:xfrm>
          <a:prstGeom prst="curved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40" name="Picture 16" descr="Invoice - Free business icons">
            <a:extLst>
              <a:ext uri="{FF2B5EF4-FFF2-40B4-BE49-F238E27FC236}">
                <a16:creationId xmlns:a16="http://schemas.microsoft.com/office/drawing/2014/main" id="{94499621-013C-40A9-548C-ADA674850C9E}"/>
              </a:ext>
            </a:extLst>
          </p:cNvPr>
          <p:cNvPicPr>
            <a:picLocks noChangeAspect="1" noChangeArrowheads="1"/>
          </p:cNvPicPr>
          <p:nvPr/>
        </p:nvPicPr>
        <p:blipFill>
          <a:blip r:embed="rId10">
            <a:lum bright="70000" contrast="-70000"/>
            <a:extLst>
              <a:ext uri="{28A0092B-C50C-407E-A947-70E740481C1C}">
                <a14:useLocalDpi xmlns:a14="http://schemas.microsoft.com/office/drawing/2010/main" val="0"/>
              </a:ext>
            </a:extLst>
          </a:blip>
          <a:srcRect/>
          <a:stretch>
            <a:fillRect/>
          </a:stretch>
        </p:blipFill>
        <p:spPr bwMode="auto">
          <a:xfrm>
            <a:off x="29297846" y="14006174"/>
            <a:ext cx="1633876" cy="1633876"/>
          </a:xfrm>
          <a:prstGeom prst="rect">
            <a:avLst/>
          </a:prstGeom>
          <a:noFill/>
          <a:extLst>
            <a:ext uri="{909E8E84-426E-40DD-AFC4-6F175D3DCCD1}">
              <a14:hiddenFill xmlns:a14="http://schemas.microsoft.com/office/drawing/2010/main">
                <a:solidFill>
                  <a:srgbClr val="FFFFFF"/>
                </a:solidFill>
              </a14:hiddenFill>
            </a:ext>
          </a:extLst>
        </p:spPr>
      </p:pic>
      <p:sp>
        <p:nvSpPr>
          <p:cNvPr id="21" name="Arrow: Curved Right 20">
            <a:extLst>
              <a:ext uri="{FF2B5EF4-FFF2-40B4-BE49-F238E27FC236}">
                <a16:creationId xmlns:a16="http://schemas.microsoft.com/office/drawing/2014/main" id="{5C7FEC5E-F1B1-A1A4-EF09-43DBD285D1E7}"/>
              </a:ext>
            </a:extLst>
          </p:cNvPr>
          <p:cNvSpPr/>
          <p:nvPr/>
        </p:nvSpPr>
        <p:spPr>
          <a:xfrm rot="14893746">
            <a:off x="28500837" y="15398669"/>
            <a:ext cx="1396916" cy="3501276"/>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42" name="Picture 18" descr="Paper list hand drawn symbol - Free interface icons">
            <a:extLst>
              <a:ext uri="{FF2B5EF4-FFF2-40B4-BE49-F238E27FC236}">
                <a16:creationId xmlns:a16="http://schemas.microsoft.com/office/drawing/2014/main" id="{1AC3C355-B06F-038D-BC51-CCC157C6AEA8}"/>
              </a:ext>
            </a:extLst>
          </p:cNvPr>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26249194" y="15148713"/>
            <a:ext cx="1796567" cy="1796567"/>
          </a:xfrm>
          <a:prstGeom prst="rect">
            <a:avLst/>
          </a:prstGeom>
          <a:noFill/>
          <a:extLst>
            <a:ext uri="{909E8E84-426E-40DD-AFC4-6F175D3DCCD1}">
              <a14:hiddenFill xmlns:a14="http://schemas.microsoft.com/office/drawing/2010/main">
                <a:solidFill>
                  <a:srgbClr val="FFFFFF"/>
                </a:solidFill>
              </a14:hiddenFill>
            </a:ext>
          </a:extLst>
        </p:spPr>
      </p:pic>
      <p:sp>
        <p:nvSpPr>
          <p:cNvPr id="43" name="Trapezoid 42">
            <a:extLst>
              <a:ext uri="{FF2B5EF4-FFF2-40B4-BE49-F238E27FC236}">
                <a16:creationId xmlns:a16="http://schemas.microsoft.com/office/drawing/2014/main" id="{12B302E9-50A5-F324-8DD8-BA0D90C138DA}"/>
              </a:ext>
            </a:extLst>
          </p:cNvPr>
          <p:cNvSpPr/>
          <p:nvPr/>
        </p:nvSpPr>
        <p:spPr>
          <a:xfrm rot="10800000">
            <a:off x="20101256" y="22595218"/>
            <a:ext cx="2283519" cy="891622"/>
          </a:xfrm>
          <a:prstGeom prst="trapezoid">
            <a:avLst/>
          </a:prstGeom>
          <a:solidFill>
            <a:schemeClr val="bg1"/>
          </a:solidFill>
          <a:ln w="762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AFAB2EB-0367-0DDF-0CE7-8CED5F5F94A8}"/>
              </a:ext>
            </a:extLst>
          </p:cNvPr>
          <p:cNvSpPr txBox="1"/>
          <p:nvPr/>
        </p:nvSpPr>
        <p:spPr>
          <a:xfrm>
            <a:off x="28861564" y="17817679"/>
            <a:ext cx="3149600" cy="707886"/>
          </a:xfrm>
          <a:prstGeom prst="rect">
            <a:avLst/>
          </a:prstGeom>
          <a:noFill/>
        </p:spPr>
        <p:txBody>
          <a:bodyPr wrap="square" rtlCol="0">
            <a:spAutoFit/>
          </a:bodyPr>
          <a:lstStyle/>
          <a:p>
            <a:r>
              <a:rPr lang="en-US" sz="4000" b="1">
                <a:solidFill>
                  <a:schemeClr val="accent1"/>
                </a:solidFill>
              </a:rPr>
              <a:t>Coding</a:t>
            </a:r>
          </a:p>
        </p:txBody>
      </p:sp>
      <p:sp>
        <p:nvSpPr>
          <p:cNvPr id="23" name="TextBox 22">
            <a:extLst>
              <a:ext uri="{FF2B5EF4-FFF2-40B4-BE49-F238E27FC236}">
                <a16:creationId xmlns:a16="http://schemas.microsoft.com/office/drawing/2014/main" id="{52A2886D-9C63-0598-1564-877F29CAF9F6}"/>
              </a:ext>
            </a:extLst>
          </p:cNvPr>
          <p:cNvSpPr txBox="1"/>
          <p:nvPr/>
        </p:nvSpPr>
        <p:spPr>
          <a:xfrm>
            <a:off x="29573814" y="11082546"/>
            <a:ext cx="1168432" cy="707886"/>
          </a:xfrm>
          <a:prstGeom prst="rect">
            <a:avLst/>
          </a:prstGeom>
          <a:noFill/>
          <a:ln w="38100">
            <a:solidFill>
              <a:schemeClr val="bg2">
                <a:lumMod val="75000"/>
              </a:schemeClr>
            </a:solidFill>
          </a:ln>
        </p:spPr>
        <p:txBody>
          <a:bodyPr wrap="square" rtlCol="0">
            <a:spAutoFit/>
          </a:bodyPr>
          <a:lstStyle/>
          <a:p>
            <a:r>
              <a:rPr lang="en-US" sz="4000" b="1">
                <a:solidFill>
                  <a:schemeClr val="bg1">
                    <a:lumMod val="95000"/>
                  </a:schemeClr>
                </a:solidFill>
              </a:rPr>
              <a:t>.gov</a:t>
            </a:r>
          </a:p>
        </p:txBody>
      </p:sp>
      <p:pic>
        <p:nvPicPr>
          <p:cNvPr id="1044" name="Picture 20" descr="🌡️ Thermometer Emoji">
            <a:extLst>
              <a:ext uri="{FF2B5EF4-FFF2-40B4-BE49-F238E27FC236}">
                <a16:creationId xmlns:a16="http://schemas.microsoft.com/office/drawing/2014/main" id="{B67FAEFB-ED6F-2D70-D68E-C3483A7F29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345341" y="12110893"/>
            <a:ext cx="1131301" cy="1131301"/>
          </a:xfrm>
          <a:prstGeom prst="rect">
            <a:avLst/>
          </a:prstGeom>
          <a:noFill/>
          <a:extLst>
            <a:ext uri="{909E8E84-426E-40DD-AFC4-6F175D3DCCD1}">
              <a14:hiddenFill xmlns:a14="http://schemas.microsoft.com/office/drawing/2010/main">
                <a:solidFill>
                  <a:srgbClr val="FFFFFF"/>
                </a:solidFill>
              </a14:hiddenFill>
            </a:ext>
          </a:extLst>
        </p:spPr>
      </p:pic>
      <p:sp>
        <p:nvSpPr>
          <p:cNvPr id="26" name="Arrow: Curved Right 25">
            <a:extLst>
              <a:ext uri="{FF2B5EF4-FFF2-40B4-BE49-F238E27FC236}">
                <a16:creationId xmlns:a16="http://schemas.microsoft.com/office/drawing/2014/main" id="{473C1B8A-9A82-8384-2DB4-B33D45726A1A}"/>
              </a:ext>
            </a:extLst>
          </p:cNvPr>
          <p:cNvSpPr/>
          <p:nvPr/>
        </p:nvSpPr>
        <p:spPr>
          <a:xfrm rot="16611108" flipH="1">
            <a:off x="37451086" y="11304576"/>
            <a:ext cx="1157794" cy="2290511"/>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rapezoid 26">
            <a:extLst>
              <a:ext uri="{FF2B5EF4-FFF2-40B4-BE49-F238E27FC236}">
                <a16:creationId xmlns:a16="http://schemas.microsoft.com/office/drawing/2014/main" id="{C949DD4D-5DE5-12B7-6176-8B06E3D84878}"/>
              </a:ext>
            </a:extLst>
          </p:cNvPr>
          <p:cNvSpPr/>
          <p:nvPr/>
        </p:nvSpPr>
        <p:spPr>
          <a:xfrm rot="10800000">
            <a:off x="37195199" y="13390024"/>
            <a:ext cx="2283519" cy="891622"/>
          </a:xfrm>
          <a:prstGeom prst="trapezoid">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D43D70D-A440-F677-2EAE-803DA1C59B94}"/>
              </a:ext>
            </a:extLst>
          </p:cNvPr>
          <p:cNvSpPr/>
          <p:nvPr/>
        </p:nvSpPr>
        <p:spPr>
          <a:xfrm>
            <a:off x="36744271" y="14115899"/>
            <a:ext cx="3137070" cy="1647949"/>
          </a:xfrm>
          <a:prstGeom prst="rect">
            <a:avLst/>
          </a:prstGeom>
          <a:solidFill>
            <a:schemeClr val="bg1"/>
          </a:solid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236E0-0C28-EC77-3342-4BF9AE5085F7}"/>
              </a:ext>
            </a:extLst>
          </p:cNvPr>
          <p:cNvSpPr/>
          <p:nvPr/>
        </p:nvSpPr>
        <p:spPr>
          <a:xfrm>
            <a:off x="37401571" y="13891988"/>
            <a:ext cx="1828800" cy="10898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D05F449-1AF0-E862-31A3-88E97FFE7378}"/>
              </a:ext>
            </a:extLst>
          </p:cNvPr>
          <p:cNvSpPr/>
          <p:nvPr/>
        </p:nvSpPr>
        <p:spPr>
          <a:xfrm>
            <a:off x="37203883" y="14190677"/>
            <a:ext cx="2174522" cy="10898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6" name="Picture 22">
            <a:extLst>
              <a:ext uri="{FF2B5EF4-FFF2-40B4-BE49-F238E27FC236}">
                <a16:creationId xmlns:a16="http://schemas.microsoft.com/office/drawing/2014/main" id="{455B9A2D-DBC9-4A65-6D6B-47183A473A4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a:stretch>
            <a:fillRect/>
          </a:stretch>
        </p:blipFill>
        <p:spPr bwMode="auto">
          <a:xfrm rot="325774">
            <a:off x="37309120" y="15471314"/>
            <a:ext cx="2077098" cy="2039959"/>
          </a:xfrm>
          <a:prstGeom prst="rect">
            <a:avLst/>
          </a:prstGeom>
          <a:noFill/>
          <a:extLst>
            <a:ext uri="{909E8E84-426E-40DD-AFC4-6F175D3DCCD1}">
              <a14:hiddenFill xmlns:a14="http://schemas.microsoft.com/office/drawing/2010/main">
                <a:solidFill>
                  <a:srgbClr val="FFFFFF"/>
                </a:solidFill>
              </a14:hiddenFill>
            </a:ext>
          </a:extLst>
        </p:spPr>
      </p:pic>
      <p:sp>
        <p:nvSpPr>
          <p:cNvPr id="32" name="Arrow: Right 31">
            <a:extLst>
              <a:ext uri="{FF2B5EF4-FFF2-40B4-BE49-F238E27FC236}">
                <a16:creationId xmlns:a16="http://schemas.microsoft.com/office/drawing/2014/main" id="{5A0548E9-5A3F-B834-287A-1AE55C7505C8}"/>
              </a:ext>
            </a:extLst>
          </p:cNvPr>
          <p:cNvSpPr/>
          <p:nvPr/>
        </p:nvSpPr>
        <p:spPr>
          <a:xfrm>
            <a:off x="40039814" y="14533172"/>
            <a:ext cx="1283115" cy="5824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1247F063-2C93-DD0B-B1A0-98EC4C154E9C}"/>
              </a:ext>
            </a:extLst>
          </p:cNvPr>
          <p:cNvSpPr txBox="1"/>
          <p:nvPr/>
        </p:nvSpPr>
        <p:spPr>
          <a:xfrm>
            <a:off x="37195198" y="14121025"/>
            <a:ext cx="2283520" cy="1446550"/>
          </a:xfrm>
          <a:prstGeom prst="rect">
            <a:avLst/>
          </a:prstGeom>
          <a:noFill/>
        </p:spPr>
        <p:txBody>
          <a:bodyPr wrap="square" rtlCol="0">
            <a:spAutoFit/>
          </a:bodyPr>
          <a:lstStyle/>
          <a:p>
            <a:pPr algn="ctr"/>
            <a:r>
              <a:rPr lang="en-US" sz="8800" b="1">
                <a:solidFill>
                  <a:schemeClr val="accent1"/>
                </a:solidFill>
              </a:rPr>
              <a:t>LLM</a:t>
            </a:r>
          </a:p>
        </p:txBody>
      </p:sp>
      <p:pic>
        <p:nvPicPr>
          <p:cNvPr id="34" name="Picture 16" descr="Invoice - Free business icons">
            <a:extLst>
              <a:ext uri="{FF2B5EF4-FFF2-40B4-BE49-F238E27FC236}">
                <a16:creationId xmlns:a16="http://schemas.microsoft.com/office/drawing/2014/main" id="{F6478166-C105-31B1-9F33-861B8C0F9978}"/>
              </a:ext>
            </a:extLst>
          </p:cNvPr>
          <p:cNvPicPr>
            <a:picLocks noChangeAspect="1" noChangeArrowheads="1"/>
          </p:cNvPicPr>
          <p:nvPr/>
        </p:nvPicPr>
        <p:blipFill>
          <a:blip r:embed="rId10">
            <a:lum bright="70000" contrast="-70000"/>
            <a:extLst>
              <a:ext uri="{28A0092B-C50C-407E-A947-70E740481C1C}">
                <a14:useLocalDpi xmlns:a14="http://schemas.microsoft.com/office/drawing/2010/main" val="0"/>
              </a:ext>
            </a:extLst>
          </a:blip>
          <a:srcRect/>
          <a:stretch>
            <a:fillRect/>
          </a:stretch>
        </p:blipFill>
        <p:spPr bwMode="auto">
          <a:xfrm>
            <a:off x="41344202" y="14115899"/>
            <a:ext cx="1633876" cy="163387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080E9A7C-5BA1-3799-3AA9-4176CD419BB8}"/>
              </a:ext>
            </a:extLst>
          </p:cNvPr>
          <p:cNvSpPr txBox="1"/>
          <p:nvPr/>
        </p:nvSpPr>
        <p:spPr>
          <a:xfrm>
            <a:off x="36799849" y="17302836"/>
            <a:ext cx="3149600" cy="1323439"/>
          </a:xfrm>
          <a:prstGeom prst="rect">
            <a:avLst/>
          </a:prstGeom>
          <a:noFill/>
        </p:spPr>
        <p:txBody>
          <a:bodyPr wrap="square" rtlCol="0">
            <a:spAutoFit/>
          </a:bodyPr>
          <a:lstStyle/>
          <a:p>
            <a:pPr algn="ctr"/>
            <a:r>
              <a:rPr lang="en-US" sz="4000" b="1">
                <a:solidFill>
                  <a:schemeClr val="accent1"/>
                </a:solidFill>
              </a:rPr>
              <a:t>Training</a:t>
            </a:r>
          </a:p>
          <a:p>
            <a:pPr algn="ctr"/>
            <a:r>
              <a:rPr lang="en-US" sz="4000" b="1">
                <a:solidFill>
                  <a:schemeClr val="accent1"/>
                </a:solidFill>
              </a:rPr>
              <a:t>Data</a:t>
            </a:r>
          </a:p>
        </p:txBody>
      </p:sp>
      <p:sp>
        <p:nvSpPr>
          <p:cNvPr id="59" name="Rectangle 58">
            <a:extLst>
              <a:ext uri="{FF2B5EF4-FFF2-40B4-BE49-F238E27FC236}">
                <a16:creationId xmlns:a16="http://schemas.microsoft.com/office/drawing/2014/main" id="{B4C27FF2-E920-007D-40F4-3944B25E5280}"/>
              </a:ext>
            </a:extLst>
          </p:cNvPr>
          <p:cNvSpPr/>
          <p:nvPr/>
        </p:nvSpPr>
        <p:spPr>
          <a:xfrm>
            <a:off x="19650975" y="23382692"/>
            <a:ext cx="3137070" cy="1573171"/>
          </a:xfrm>
          <a:prstGeom prst="rect">
            <a:avLst/>
          </a:prstGeom>
          <a:solidFill>
            <a:schemeClr val="bg1"/>
          </a:solid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2" descr="Vector Healthy Heart Icon 356000 Vector Art at Vecteezy">
            <a:extLst>
              <a:ext uri="{FF2B5EF4-FFF2-40B4-BE49-F238E27FC236}">
                <a16:creationId xmlns:a16="http://schemas.microsoft.com/office/drawing/2014/main" id="{4BD70821-AEBA-421A-CE99-611F964751C3}"/>
              </a:ext>
            </a:extLst>
          </p:cNvPr>
          <p:cNvPicPr>
            <a:picLocks noChangeAspect="1" noChangeArrowheads="1"/>
          </p:cNvPicPr>
          <p:nvPr/>
        </p:nvPicPr>
        <p:blipFill>
          <a:blip r:embed="rId14">
            <a:lum bright="70000" contrast="-70000"/>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0240829" y="15006248"/>
            <a:ext cx="981075" cy="126486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69CB63FB-568B-E68D-D4CB-7D8D96AB9830}"/>
              </a:ext>
            </a:extLst>
          </p:cNvPr>
          <p:cNvSpPr txBox="1"/>
          <p:nvPr/>
        </p:nvSpPr>
        <p:spPr>
          <a:xfrm>
            <a:off x="33717230" y="11315611"/>
            <a:ext cx="3218769" cy="1938992"/>
          </a:xfrm>
          <a:prstGeom prst="rect">
            <a:avLst/>
          </a:prstGeom>
          <a:noFill/>
          <a:ln w="38100">
            <a:noFill/>
          </a:ln>
        </p:spPr>
        <p:txBody>
          <a:bodyPr wrap="square" rtlCol="0">
            <a:spAutoFit/>
          </a:bodyPr>
          <a:lstStyle/>
          <a:p>
            <a:pPr algn="ctr"/>
            <a:r>
              <a:rPr lang="en-US" sz="4000" b="1">
                <a:solidFill>
                  <a:schemeClr val="accent6">
                    <a:lumMod val="75000"/>
                  </a:schemeClr>
                </a:solidFill>
              </a:rPr>
              <a:t>Free Text Pathology Report</a:t>
            </a:r>
          </a:p>
        </p:txBody>
      </p:sp>
      <p:sp>
        <p:nvSpPr>
          <p:cNvPr id="56" name="Arrow: Curved Right 55">
            <a:extLst>
              <a:ext uri="{FF2B5EF4-FFF2-40B4-BE49-F238E27FC236}">
                <a16:creationId xmlns:a16="http://schemas.microsoft.com/office/drawing/2014/main" id="{155A45F5-50AF-36EC-26FB-B326E478D3FF}"/>
              </a:ext>
            </a:extLst>
          </p:cNvPr>
          <p:cNvSpPr/>
          <p:nvPr/>
        </p:nvSpPr>
        <p:spPr>
          <a:xfrm rot="5400000" flipH="1">
            <a:off x="20403423" y="24621928"/>
            <a:ext cx="1520439" cy="2415907"/>
          </a:xfrm>
          <a:prstGeom prst="curvedRightArrow">
            <a:avLst>
              <a:gd name="adj1" fmla="val 12940"/>
              <a:gd name="adj2" fmla="val 40778"/>
              <a:gd name="adj3" fmla="val 2500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Arrow: Curved Right 56">
            <a:extLst>
              <a:ext uri="{FF2B5EF4-FFF2-40B4-BE49-F238E27FC236}">
                <a16:creationId xmlns:a16="http://schemas.microsoft.com/office/drawing/2014/main" id="{ADB9E6E4-F4A3-2C9A-B82B-F43935061FC8}"/>
              </a:ext>
            </a:extLst>
          </p:cNvPr>
          <p:cNvSpPr/>
          <p:nvPr/>
        </p:nvSpPr>
        <p:spPr>
          <a:xfrm rot="16611108" flipH="1">
            <a:off x="20357790" y="20496591"/>
            <a:ext cx="1157794" cy="2290511"/>
          </a:xfrm>
          <a:prstGeom prst="curvedRightArrow">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rapezoid 57">
            <a:extLst>
              <a:ext uri="{FF2B5EF4-FFF2-40B4-BE49-F238E27FC236}">
                <a16:creationId xmlns:a16="http://schemas.microsoft.com/office/drawing/2014/main" id="{37FB17C9-3787-06E7-7781-77E59DCCC775}"/>
              </a:ext>
            </a:extLst>
          </p:cNvPr>
          <p:cNvSpPr/>
          <p:nvPr/>
        </p:nvSpPr>
        <p:spPr>
          <a:xfrm rot="10800000">
            <a:off x="20098972" y="22582039"/>
            <a:ext cx="2283519" cy="891622"/>
          </a:xfrm>
          <a:prstGeom prst="trapezoid">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AB0A8E65-AED6-842F-FE2A-F1AB72203CDC}"/>
              </a:ext>
            </a:extLst>
          </p:cNvPr>
          <p:cNvSpPr/>
          <p:nvPr/>
        </p:nvSpPr>
        <p:spPr>
          <a:xfrm>
            <a:off x="20325787" y="23084003"/>
            <a:ext cx="1817039" cy="10898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352B60C-77BE-D691-E3CA-84A5F525E58B}"/>
              </a:ext>
            </a:extLst>
          </p:cNvPr>
          <p:cNvSpPr/>
          <p:nvPr/>
        </p:nvSpPr>
        <p:spPr>
          <a:xfrm>
            <a:off x="20110587" y="23430819"/>
            <a:ext cx="2174522" cy="104167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Right 62">
            <a:extLst>
              <a:ext uri="{FF2B5EF4-FFF2-40B4-BE49-F238E27FC236}">
                <a16:creationId xmlns:a16="http://schemas.microsoft.com/office/drawing/2014/main" id="{93504EDA-3CE4-F636-42B1-93A4E412288C}"/>
              </a:ext>
            </a:extLst>
          </p:cNvPr>
          <p:cNvSpPr/>
          <p:nvPr/>
        </p:nvSpPr>
        <p:spPr>
          <a:xfrm>
            <a:off x="22946518" y="23725187"/>
            <a:ext cx="1283115" cy="582405"/>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a:extLst>
              <a:ext uri="{FF2B5EF4-FFF2-40B4-BE49-F238E27FC236}">
                <a16:creationId xmlns:a16="http://schemas.microsoft.com/office/drawing/2014/main" id="{47C131B5-4822-D9E1-3B22-7A1B48D4D19A}"/>
              </a:ext>
            </a:extLst>
          </p:cNvPr>
          <p:cNvSpPr txBox="1"/>
          <p:nvPr/>
        </p:nvSpPr>
        <p:spPr>
          <a:xfrm>
            <a:off x="20003405" y="23401577"/>
            <a:ext cx="2283520" cy="1446550"/>
          </a:xfrm>
          <a:prstGeom prst="rect">
            <a:avLst/>
          </a:prstGeom>
          <a:noFill/>
        </p:spPr>
        <p:txBody>
          <a:bodyPr wrap="square" rtlCol="0">
            <a:spAutoFit/>
          </a:bodyPr>
          <a:lstStyle/>
          <a:p>
            <a:pPr algn="ctr"/>
            <a:r>
              <a:rPr lang="en-US" sz="8800" b="1">
                <a:solidFill>
                  <a:schemeClr val="accent1"/>
                </a:solidFill>
              </a:rPr>
              <a:t>LLM</a:t>
            </a:r>
          </a:p>
        </p:txBody>
      </p:sp>
      <p:pic>
        <p:nvPicPr>
          <p:cNvPr id="1025" name="Picture 16" descr="Invoice - Free business icons">
            <a:extLst>
              <a:ext uri="{FF2B5EF4-FFF2-40B4-BE49-F238E27FC236}">
                <a16:creationId xmlns:a16="http://schemas.microsoft.com/office/drawing/2014/main" id="{80634DD0-36B5-72AB-833A-A79131E82777}"/>
              </a:ext>
            </a:extLst>
          </p:cNvPr>
          <p:cNvPicPr>
            <a:picLocks noChangeAspect="1" noChangeArrowheads="1"/>
          </p:cNvPicPr>
          <p:nvPr/>
        </p:nvPicPr>
        <p:blipFill>
          <a:blip r:embed="rId10">
            <a:lum bright="70000" contrast="-70000"/>
            <a:extLst>
              <a:ext uri="{28A0092B-C50C-407E-A947-70E740481C1C}">
                <a14:useLocalDpi xmlns:a14="http://schemas.microsoft.com/office/drawing/2010/main" val="0"/>
              </a:ext>
            </a:extLst>
          </a:blip>
          <a:srcRect/>
          <a:stretch>
            <a:fillRect/>
          </a:stretch>
        </p:blipFill>
        <p:spPr bwMode="auto">
          <a:xfrm>
            <a:off x="24250906" y="23307914"/>
            <a:ext cx="1633876" cy="1633876"/>
          </a:xfrm>
          <a:prstGeom prst="rect">
            <a:avLst/>
          </a:prstGeom>
          <a:noFill/>
          <a:extLst>
            <a:ext uri="{909E8E84-426E-40DD-AFC4-6F175D3DCCD1}">
              <a14:hiddenFill xmlns:a14="http://schemas.microsoft.com/office/drawing/2010/main">
                <a:solidFill>
                  <a:srgbClr val="FFFFFF"/>
                </a:solidFill>
              </a14:hiddenFill>
            </a:ext>
          </a:extLst>
        </p:spPr>
      </p:pic>
      <p:sp>
        <p:nvSpPr>
          <p:cNvPr id="1027" name="TextBox 1026">
            <a:extLst>
              <a:ext uri="{FF2B5EF4-FFF2-40B4-BE49-F238E27FC236}">
                <a16:creationId xmlns:a16="http://schemas.microsoft.com/office/drawing/2014/main" id="{6A070772-1746-3CBC-73FB-8719334BAF18}"/>
              </a:ext>
            </a:extLst>
          </p:cNvPr>
          <p:cNvSpPr txBox="1"/>
          <p:nvPr/>
        </p:nvSpPr>
        <p:spPr>
          <a:xfrm>
            <a:off x="20345341" y="26599412"/>
            <a:ext cx="1926044" cy="1323439"/>
          </a:xfrm>
          <a:prstGeom prst="rect">
            <a:avLst/>
          </a:prstGeom>
          <a:noFill/>
        </p:spPr>
        <p:txBody>
          <a:bodyPr wrap="square" rtlCol="0">
            <a:spAutoFit/>
          </a:bodyPr>
          <a:lstStyle/>
          <a:p>
            <a:pPr algn="ctr"/>
            <a:r>
              <a:rPr lang="en-US" sz="4000" b="1">
                <a:solidFill>
                  <a:schemeClr val="bg1">
                    <a:lumMod val="65000"/>
                  </a:schemeClr>
                </a:solidFill>
              </a:rPr>
              <a:t>Training</a:t>
            </a:r>
          </a:p>
          <a:p>
            <a:pPr algn="ctr"/>
            <a:r>
              <a:rPr lang="en-US" sz="4000" b="1">
                <a:solidFill>
                  <a:schemeClr val="bg1">
                    <a:lumMod val="65000"/>
                  </a:schemeClr>
                </a:solidFill>
              </a:rPr>
              <a:t>Data</a:t>
            </a:r>
          </a:p>
        </p:txBody>
      </p:sp>
      <p:sp>
        <p:nvSpPr>
          <p:cNvPr id="1029" name="TextBox 1028">
            <a:extLst>
              <a:ext uri="{FF2B5EF4-FFF2-40B4-BE49-F238E27FC236}">
                <a16:creationId xmlns:a16="http://schemas.microsoft.com/office/drawing/2014/main" id="{6189616A-177D-A27F-B5BF-2A1523C70756}"/>
              </a:ext>
            </a:extLst>
          </p:cNvPr>
          <p:cNvSpPr txBox="1"/>
          <p:nvPr/>
        </p:nvSpPr>
        <p:spPr>
          <a:xfrm>
            <a:off x="16623934" y="20507626"/>
            <a:ext cx="3218769" cy="1938992"/>
          </a:xfrm>
          <a:prstGeom prst="rect">
            <a:avLst/>
          </a:prstGeom>
          <a:noFill/>
          <a:ln w="38100">
            <a:noFill/>
          </a:ln>
        </p:spPr>
        <p:txBody>
          <a:bodyPr wrap="square" rtlCol="0">
            <a:spAutoFit/>
          </a:bodyPr>
          <a:lstStyle/>
          <a:p>
            <a:pPr algn="ctr"/>
            <a:r>
              <a:rPr lang="en-US" sz="4000" b="1">
                <a:solidFill>
                  <a:schemeClr val="bg1">
                    <a:lumMod val="65000"/>
                  </a:schemeClr>
                </a:solidFill>
              </a:rPr>
              <a:t>Free Text Pathology Report</a:t>
            </a:r>
          </a:p>
        </p:txBody>
      </p:sp>
      <p:sp>
        <p:nvSpPr>
          <p:cNvPr id="1035" name="Arrow: Curved Right 1034">
            <a:extLst>
              <a:ext uri="{FF2B5EF4-FFF2-40B4-BE49-F238E27FC236}">
                <a16:creationId xmlns:a16="http://schemas.microsoft.com/office/drawing/2014/main" id="{ABB27C33-565A-2FEE-8D9F-ABE40130848F}"/>
              </a:ext>
            </a:extLst>
          </p:cNvPr>
          <p:cNvSpPr/>
          <p:nvPr/>
        </p:nvSpPr>
        <p:spPr>
          <a:xfrm rot="5400000" flipH="1">
            <a:off x="30533008" y="24253226"/>
            <a:ext cx="1520439" cy="2415907"/>
          </a:xfrm>
          <a:prstGeom prst="curvedRightArrow">
            <a:avLst>
              <a:gd name="adj1" fmla="val 12940"/>
              <a:gd name="adj2" fmla="val 40778"/>
              <a:gd name="adj3" fmla="val 25000"/>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9" name="Trapezoid 1038">
            <a:extLst>
              <a:ext uri="{FF2B5EF4-FFF2-40B4-BE49-F238E27FC236}">
                <a16:creationId xmlns:a16="http://schemas.microsoft.com/office/drawing/2014/main" id="{2218F099-47CD-7A01-4C29-4D9208102D5B}"/>
              </a:ext>
            </a:extLst>
          </p:cNvPr>
          <p:cNvSpPr/>
          <p:nvPr/>
        </p:nvSpPr>
        <p:spPr>
          <a:xfrm rot="10800000">
            <a:off x="30231488" y="22213337"/>
            <a:ext cx="2283519" cy="891622"/>
          </a:xfrm>
          <a:prstGeom prst="trapezoid">
            <a:avLst/>
          </a:prstGeom>
          <a:solidFill>
            <a:schemeClr val="bg1"/>
          </a:solidFill>
          <a:ln w="762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8A2DD71F-8A86-F478-786F-698A078D681F}"/>
              </a:ext>
            </a:extLst>
          </p:cNvPr>
          <p:cNvSpPr/>
          <p:nvPr/>
        </p:nvSpPr>
        <p:spPr>
          <a:xfrm>
            <a:off x="29780560" y="22939212"/>
            <a:ext cx="3137070" cy="1647949"/>
          </a:xfrm>
          <a:prstGeom prst="rect">
            <a:avLst/>
          </a:prstGeom>
          <a:solidFill>
            <a:schemeClr val="bg1"/>
          </a:solidFill>
          <a:ln w="762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Rectangle 1042">
            <a:extLst>
              <a:ext uri="{FF2B5EF4-FFF2-40B4-BE49-F238E27FC236}">
                <a16:creationId xmlns:a16="http://schemas.microsoft.com/office/drawing/2014/main" id="{88D399FB-5895-84FF-6C66-CDBF5BA4B312}"/>
              </a:ext>
            </a:extLst>
          </p:cNvPr>
          <p:cNvSpPr/>
          <p:nvPr/>
        </p:nvSpPr>
        <p:spPr>
          <a:xfrm>
            <a:off x="30437860" y="22715301"/>
            <a:ext cx="1828800" cy="10898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Rectangle 1044">
            <a:extLst>
              <a:ext uri="{FF2B5EF4-FFF2-40B4-BE49-F238E27FC236}">
                <a16:creationId xmlns:a16="http://schemas.microsoft.com/office/drawing/2014/main" id="{3BA2A8FD-3F9E-78CD-EF00-5F471BB8FE72}"/>
              </a:ext>
            </a:extLst>
          </p:cNvPr>
          <p:cNvSpPr/>
          <p:nvPr/>
        </p:nvSpPr>
        <p:spPr>
          <a:xfrm>
            <a:off x="30240172" y="23013990"/>
            <a:ext cx="2174522" cy="10898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7" name="Picture 22">
            <a:extLst>
              <a:ext uri="{FF2B5EF4-FFF2-40B4-BE49-F238E27FC236}">
                <a16:creationId xmlns:a16="http://schemas.microsoft.com/office/drawing/2014/main" id="{2AD9B702-2C49-2C7D-5C79-B0D2FE45C8E5}"/>
              </a:ext>
            </a:extLst>
          </p:cNvPr>
          <p:cNvPicPr>
            <a:picLocks noChangeAspect="1" noChangeArrowheads="1"/>
          </p:cNvPicPr>
          <p:nvPr/>
        </p:nvPicPr>
        <p:blipFill>
          <a:blip r:embed="rId1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325774">
            <a:off x="30345409" y="24294627"/>
            <a:ext cx="2077098" cy="2039959"/>
          </a:xfrm>
          <a:prstGeom prst="rect">
            <a:avLst/>
          </a:prstGeom>
          <a:noFill/>
          <a:extLst>
            <a:ext uri="{909E8E84-426E-40DD-AFC4-6F175D3DCCD1}">
              <a14:hiddenFill xmlns:a14="http://schemas.microsoft.com/office/drawing/2010/main">
                <a:solidFill>
                  <a:srgbClr val="FFFFFF"/>
                </a:solidFill>
              </a14:hiddenFill>
            </a:ext>
          </a:extLst>
        </p:spPr>
      </p:pic>
      <p:sp>
        <p:nvSpPr>
          <p:cNvPr id="1048" name="Arrow: Right 1047">
            <a:extLst>
              <a:ext uri="{FF2B5EF4-FFF2-40B4-BE49-F238E27FC236}">
                <a16:creationId xmlns:a16="http://schemas.microsoft.com/office/drawing/2014/main" id="{991D1EC6-C394-D9A1-870A-B71EB576E8C4}"/>
              </a:ext>
            </a:extLst>
          </p:cNvPr>
          <p:cNvSpPr/>
          <p:nvPr/>
        </p:nvSpPr>
        <p:spPr>
          <a:xfrm>
            <a:off x="33076103" y="23356485"/>
            <a:ext cx="1283115" cy="582405"/>
          </a:xfrm>
          <a:prstGeom prst="right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TextBox 1048">
            <a:extLst>
              <a:ext uri="{FF2B5EF4-FFF2-40B4-BE49-F238E27FC236}">
                <a16:creationId xmlns:a16="http://schemas.microsoft.com/office/drawing/2014/main" id="{005AA2CE-B5E7-088C-7DE6-7E82277BC7EC}"/>
              </a:ext>
            </a:extLst>
          </p:cNvPr>
          <p:cNvSpPr txBox="1"/>
          <p:nvPr/>
        </p:nvSpPr>
        <p:spPr>
          <a:xfrm>
            <a:off x="30231487" y="22944338"/>
            <a:ext cx="2283520" cy="1446550"/>
          </a:xfrm>
          <a:prstGeom prst="rect">
            <a:avLst/>
          </a:prstGeom>
          <a:noFill/>
        </p:spPr>
        <p:txBody>
          <a:bodyPr wrap="square" rtlCol="0">
            <a:spAutoFit/>
          </a:bodyPr>
          <a:lstStyle/>
          <a:p>
            <a:pPr algn="ctr"/>
            <a:r>
              <a:rPr lang="en-US" sz="8800" b="1">
                <a:solidFill>
                  <a:schemeClr val="accent6">
                    <a:lumMod val="75000"/>
                  </a:schemeClr>
                </a:solidFill>
              </a:rPr>
              <a:t>LLM</a:t>
            </a:r>
          </a:p>
        </p:txBody>
      </p:sp>
      <p:sp>
        <p:nvSpPr>
          <p:cNvPr id="1051" name="TextBox 1050">
            <a:extLst>
              <a:ext uri="{FF2B5EF4-FFF2-40B4-BE49-F238E27FC236}">
                <a16:creationId xmlns:a16="http://schemas.microsoft.com/office/drawing/2014/main" id="{6AD4037E-C1BF-75B7-A417-89DD17D1C0D0}"/>
              </a:ext>
            </a:extLst>
          </p:cNvPr>
          <p:cNvSpPr txBox="1"/>
          <p:nvPr/>
        </p:nvSpPr>
        <p:spPr>
          <a:xfrm>
            <a:off x="30474926" y="26230710"/>
            <a:ext cx="1926044" cy="1323439"/>
          </a:xfrm>
          <a:prstGeom prst="rect">
            <a:avLst/>
          </a:prstGeom>
          <a:noFill/>
        </p:spPr>
        <p:txBody>
          <a:bodyPr wrap="square" rtlCol="0">
            <a:spAutoFit/>
          </a:bodyPr>
          <a:lstStyle/>
          <a:p>
            <a:pPr algn="ctr"/>
            <a:r>
              <a:rPr lang="en-US" sz="4000" b="1">
                <a:solidFill>
                  <a:schemeClr val="accent6">
                    <a:lumMod val="75000"/>
                  </a:schemeClr>
                </a:solidFill>
              </a:rPr>
              <a:t>Training</a:t>
            </a:r>
          </a:p>
          <a:p>
            <a:pPr algn="ctr"/>
            <a:r>
              <a:rPr lang="en-US" sz="4000" b="1">
                <a:solidFill>
                  <a:schemeClr val="accent6">
                    <a:lumMod val="75000"/>
                  </a:schemeClr>
                </a:solidFill>
              </a:rPr>
              <a:t>Data</a:t>
            </a:r>
          </a:p>
        </p:txBody>
      </p:sp>
      <p:sp>
        <p:nvSpPr>
          <p:cNvPr id="1055" name="Rectangle 1054">
            <a:extLst>
              <a:ext uri="{FF2B5EF4-FFF2-40B4-BE49-F238E27FC236}">
                <a16:creationId xmlns:a16="http://schemas.microsoft.com/office/drawing/2014/main" id="{C527469D-C2B6-E7A0-2006-36E0C8260293}"/>
              </a:ext>
            </a:extLst>
          </p:cNvPr>
          <p:cNvSpPr/>
          <p:nvPr/>
        </p:nvSpPr>
        <p:spPr>
          <a:xfrm>
            <a:off x="29368206" y="20164773"/>
            <a:ext cx="6825687" cy="7490869"/>
          </a:xfrm>
          <a:prstGeom prst="rect">
            <a:avLst/>
          </a:prstGeom>
          <a:noFill/>
          <a:ln w="762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Arrow: Curved Right 1055">
            <a:extLst>
              <a:ext uri="{FF2B5EF4-FFF2-40B4-BE49-F238E27FC236}">
                <a16:creationId xmlns:a16="http://schemas.microsoft.com/office/drawing/2014/main" id="{A26EEDEB-75A5-9F01-80EB-2B5DF5750AD3}"/>
              </a:ext>
            </a:extLst>
          </p:cNvPr>
          <p:cNvSpPr/>
          <p:nvPr/>
        </p:nvSpPr>
        <p:spPr>
          <a:xfrm rot="5400000" flipH="1">
            <a:off x="37161980" y="24301986"/>
            <a:ext cx="1520439" cy="2415907"/>
          </a:xfrm>
          <a:prstGeom prst="curvedRightArrow">
            <a:avLst>
              <a:gd name="adj1" fmla="val 12940"/>
              <a:gd name="adj2" fmla="val 40778"/>
              <a:gd name="adj3" fmla="val 25000"/>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57" name="Picture 22">
            <a:extLst>
              <a:ext uri="{FF2B5EF4-FFF2-40B4-BE49-F238E27FC236}">
                <a16:creationId xmlns:a16="http://schemas.microsoft.com/office/drawing/2014/main" id="{A4CB81DB-4F40-B87A-F4B4-666C99EFDEFF}"/>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325774">
            <a:off x="36974381" y="24343387"/>
            <a:ext cx="2077098" cy="2039959"/>
          </a:xfrm>
          <a:prstGeom prst="rect">
            <a:avLst/>
          </a:prstGeom>
          <a:noFill/>
          <a:extLst>
            <a:ext uri="{909E8E84-426E-40DD-AFC4-6F175D3DCCD1}">
              <a14:hiddenFill xmlns:a14="http://schemas.microsoft.com/office/drawing/2010/main">
                <a:solidFill>
                  <a:srgbClr val="FFFFFF"/>
                </a:solidFill>
              </a14:hiddenFill>
            </a:ext>
          </a:extLst>
        </p:spPr>
      </p:pic>
      <p:sp>
        <p:nvSpPr>
          <p:cNvPr id="1058" name="TextBox 1057">
            <a:extLst>
              <a:ext uri="{FF2B5EF4-FFF2-40B4-BE49-F238E27FC236}">
                <a16:creationId xmlns:a16="http://schemas.microsoft.com/office/drawing/2014/main" id="{3E9987C4-14DD-A9EE-50FB-4DAE4848A47A}"/>
              </a:ext>
            </a:extLst>
          </p:cNvPr>
          <p:cNvSpPr txBox="1"/>
          <p:nvPr/>
        </p:nvSpPr>
        <p:spPr>
          <a:xfrm>
            <a:off x="36428891" y="26283161"/>
            <a:ext cx="3149600" cy="1323439"/>
          </a:xfrm>
          <a:prstGeom prst="rect">
            <a:avLst/>
          </a:prstGeom>
          <a:noFill/>
        </p:spPr>
        <p:txBody>
          <a:bodyPr wrap="square" rtlCol="0">
            <a:spAutoFit/>
          </a:bodyPr>
          <a:lstStyle/>
          <a:p>
            <a:pPr algn="ctr"/>
            <a:r>
              <a:rPr lang="en-US" sz="4000" b="1">
                <a:solidFill>
                  <a:schemeClr val="accent5">
                    <a:lumMod val="75000"/>
                  </a:schemeClr>
                </a:solidFill>
              </a:rPr>
              <a:t>Calibration</a:t>
            </a:r>
          </a:p>
          <a:p>
            <a:pPr algn="ctr"/>
            <a:r>
              <a:rPr lang="en-US" sz="4000" b="1">
                <a:solidFill>
                  <a:schemeClr val="accent5">
                    <a:lumMod val="75000"/>
                  </a:schemeClr>
                </a:solidFill>
              </a:rPr>
              <a:t>Data</a:t>
            </a:r>
          </a:p>
        </p:txBody>
      </p:sp>
      <p:sp>
        <p:nvSpPr>
          <p:cNvPr id="1059" name="Rectangle 1058">
            <a:extLst>
              <a:ext uri="{FF2B5EF4-FFF2-40B4-BE49-F238E27FC236}">
                <a16:creationId xmlns:a16="http://schemas.microsoft.com/office/drawing/2014/main" id="{CD94596A-8B94-A3EE-F91B-15CECD3E232D}"/>
              </a:ext>
            </a:extLst>
          </p:cNvPr>
          <p:cNvSpPr/>
          <p:nvPr/>
        </p:nvSpPr>
        <p:spPr>
          <a:xfrm>
            <a:off x="36444395" y="22974273"/>
            <a:ext cx="3137070" cy="1647949"/>
          </a:xfrm>
          <a:prstGeom prst="rect">
            <a:avLst/>
          </a:prstGeom>
          <a:solidFill>
            <a:schemeClr val="bg1"/>
          </a:solidFill>
          <a:ln w="762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Trapezoid 1060">
            <a:extLst>
              <a:ext uri="{FF2B5EF4-FFF2-40B4-BE49-F238E27FC236}">
                <a16:creationId xmlns:a16="http://schemas.microsoft.com/office/drawing/2014/main" id="{CB2E7FD0-4A41-30CC-685C-AE4B727D8D18}"/>
              </a:ext>
            </a:extLst>
          </p:cNvPr>
          <p:cNvSpPr/>
          <p:nvPr/>
        </p:nvSpPr>
        <p:spPr>
          <a:xfrm rot="10800000">
            <a:off x="36859813" y="22015197"/>
            <a:ext cx="2283519" cy="891622"/>
          </a:xfrm>
          <a:prstGeom prst="trapezoid">
            <a:avLst/>
          </a:prstGeom>
          <a:solidFill>
            <a:schemeClr val="bg1"/>
          </a:solidFill>
          <a:ln w="762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1061">
            <a:extLst>
              <a:ext uri="{FF2B5EF4-FFF2-40B4-BE49-F238E27FC236}">
                <a16:creationId xmlns:a16="http://schemas.microsoft.com/office/drawing/2014/main" id="{3E6537D7-685C-8C04-E223-BE203520E0AE}"/>
              </a:ext>
            </a:extLst>
          </p:cNvPr>
          <p:cNvSpPr/>
          <p:nvPr/>
        </p:nvSpPr>
        <p:spPr>
          <a:xfrm>
            <a:off x="37125908" y="22609602"/>
            <a:ext cx="1755142" cy="10898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TextBox 1059">
            <a:extLst>
              <a:ext uri="{FF2B5EF4-FFF2-40B4-BE49-F238E27FC236}">
                <a16:creationId xmlns:a16="http://schemas.microsoft.com/office/drawing/2014/main" id="{0BAD2C05-170A-20AE-2126-25296583DF72}"/>
              </a:ext>
            </a:extLst>
          </p:cNvPr>
          <p:cNvSpPr txBox="1"/>
          <p:nvPr/>
        </p:nvSpPr>
        <p:spPr>
          <a:xfrm>
            <a:off x="36562466" y="23069919"/>
            <a:ext cx="2914421" cy="1446550"/>
          </a:xfrm>
          <a:prstGeom prst="rect">
            <a:avLst/>
          </a:prstGeom>
          <a:noFill/>
        </p:spPr>
        <p:txBody>
          <a:bodyPr wrap="square" rtlCol="0">
            <a:spAutoFit/>
          </a:bodyPr>
          <a:lstStyle/>
          <a:p>
            <a:pPr algn="ctr"/>
            <a:r>
              <a:rPr lang="en-US" sz="4400" b="1">
                <a:solidFill>
                  <a:schemeClr val="accent5">
                    <a:lumMod val="75000"/>
                  </a:schemeClr>
                </a:solidFill>
              </a:rPr>
              <a:t>Conformal</a:t>
            </a:r>
          </a:p>
          <a:p>
            <a:pPr algn="ctr"/>
            <a:r>
              <a:rPr lang="en-US" sz="4400" b="1">
                <a:solidFill>
                  <a:schemeClr val="accent5">
                    <a:lumMod val="75000"/>
                  </a:schemeClr>
                </a:solidFill>
              </a:rPr>
              <a:t>Prediction</a:t>
            </a:r>
          </a:p>
        </p:txBody>
      </p:sp>
      <p:sp>
        <p:nvSpPr>
          <p:cNvPr id="1063" name="Arrow: Curved Right 1062">
            <a:extLst>
              <a:ext uri="{FF2B5EF4-FFF2-40B4-BE49-F238E27FC236}">
                <a16:creationId xmlns:a16="http://schemas.microsoft.com/office/drawing/2014/main" id="{ED4C3159-2921-D2AB-7F2D-AE2EECE3D9D7}"/>
              </a:ext>
            </a:extLst>
          </p:cNvPr>
          <p:cNvSpPr/>
          <p:nvPr/>
        </p:nvSpPr>
        <p:spPr>
          <a:xfrm rot="16611108" flipH="1">
            <a:off x="36294890" y="19520080"/>
            <a:ext cx="1157794" cy="3150353"/>
          </a:xfrm>
          <a:prstGeom prst="curvedRightArrow">
            <a:avLst/>
          </a:prstGeom>
          <a:solidFill>
            <a:schemeClr val="accent5">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4" name="Rectangle 1063">
            <a:extLst>
              <a:ext uri="{FF2B5EF4-FFF2-40B4-BE49-F238E27FC236}">
                <a16:creationId xmlns:a16="http://schemas.microsoft.com/office/drawing/2014/main" id="{53304B2B-0A1E-D75E-B677-9CEF9CF37996}"/>
              </a:ext>
            </a:extLst>
          </p:cNvPr>
          <p:cNvSpPr/>
          <p:nvPr/>
        </p:nvSpPr>
        <p:spPr>
          <a:xfrm>
            <a:off x="34878000" y="20224244"/>
            <a:ext cx="1258541" cy="17965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Arrow: Right 1064">
            <a:extLst>
              <a:ext uri="{FF2B5EF4-FFF2-40B4-BE49-F238E27FC236}">
                <a16:creationId xmlns:a16="http://schemas.microsoft.com/office/drawing/2014/main" id="{0E5319C1-3840-1D48-2639-8DBADB5670E7}"/>
              </a:ext>
            </a:extLst>
          </p:cNvPr>
          <p:cNvSpPr/>
          <p:nvPr/>
        </p:nvSpPr>
        <p:spPr>
          <a:xfrm>
            <a:off x="39762653" y="23489835"/>
            <a:ext cx="1283115" cy="582405"/>
          </a:xfrm>
          <a:prstGeom prst="right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TextBox 1065">
            <a:extLst>
              <a:ext uri="{FF2B5EF4-FFF2-40B4-BE49-F238E27FC236}">
                <a16:creationId xmlns:a16="http://schemas.microsoft.com/office/drawing/2014/main" id="{C76599FC-E626-CC58-0D72-C418AACBC8B0}"/>
              </a:ext>
            </a:extLst>
          </p:cNvPr>
          <p:cNvSpPr txBox="1"/>
          <p:nvPr/>
        </p:nvSpPr>
        <p:spPr>
          <a:xfrm>
            <a:off x="41181025" y="23068410"/>
            <a:ext cx="2567791" cy="1323439"/>
          </a:xfrm>
          <a:prstGeom prst="rect">
            <a:avLst/>
          </a:prstGeom>
          <a:noFill/>
        </p:spPr>
        <p:txBody>
          <a:bodyPr wrap="square" rtlCol="0">
            <a:spAutoFit/>
          </a:bodyPr>
          <a:lstStyle/>
          <a:p>
            <a:pPr algn="ctr"/>
            <a:r>
              <a:rPr lang="en-US" sz="4000" b="1">
                <a:solidFill>
                  <a:schemeClr val="accent6">
                    <a:lumMod val="75000"/>
                  </a:schemeClr>
                </a:solidFill>
              </a:rPr>
              <a:t>Certainty Estimation</a:t>
            </a:r>
          </a:p>
        </p:txBody>
      </p:sp>
      <p:pic>
        <p:nvPicPr>
          <p:cNvPr id="3" name="Picture 22">
            <a:extLst>
              <a:ext uri="{FF2B5EF4-FFF2-40B4-BE49-F238E27FC236}">
                <a16:creationId xmlns:a16="http://schemas.microsoft.com/office/drawing/2014/main" id="{67D18286-73E0-1A88-F218-86944F6A70FB}"/>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a:stretch>
            <a:fillRect/>
          </a:stretch>
        </p:blipFill>
        <p:spPr bwMode="auto">
          <a:xfrm rot="325774">
            <a:off x="20215824" y="24663329"/>
            <a:ext cx="2077098" cy="203995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8" descr="Paper list hand drawn symbol - Free interface icons">
            <a:extLst>
              <a:ext uri="{FF2B5EF4-FFF2-40B4-BE49-F238E27FC236}">
                <a16:creationId xmlns:a16="http://schemas.microsoft.com/office/drawing/2014/main" id="{9DD66771-8EAC-2BE1-5D7C-248C227BBECC}"/>
              </a:ext>
            </a:extLst>
          </p:cNvPr>
          <p:cNvPicPr>
            <a:picLocks noChangeAspect="1" noChangeArrowheads="1"/>
          </p:cNvPicPr>
          <p:nvPr/>
        </p:nvPicPr>
        <p:blipFill>
          <a:blip r:embed="rId11">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397741" y="11371295"/>
            <a:ext cx="1796567" cy="1796567"/>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C6EA9EFF-3452-D040-EB3A-5ED6FBA196FD}"/>
              </a:ext>
            </a:extLst>
          </p:cNvPr>
          <p:cNvSpPr/>
          <p:nvPr/>
        </p:nvSpPr>
        <p:spPr>
          <a:xfrm>
            <a:off x="19369913" y="20404049"/>
            <a:ext cx="1483991" cy="1805306"/>
          </a:xfrm>
          <a:prstGeom prst="rect">
            <a:avLst/>
          </a:prstGeom>
          <a:solidFill>
            <a:srgbClr val="A514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18" descr="Paper list hand drawn symbol - Free interface icons">
            <a:extLst>
              <a:ext uri="{FF2B5EF4-FFF2-40B4-BE49-F238E27FC236}">
                <a16:creationId xmlns:a16="http://schemas.microsoft.com/office/drawing/2014/main" id="{FBA33EB0-3DD9-D974-DD92-E10F7A1E5081}"/>
              </a:ext>
            </a:extLst>
          </p:cNvPr>
          <p:cNvPicPr>
            <a:picLocks noChangeAspect="1" noChangeArrowheads="1"/>
          </p:cNvPicPr>
          <p:nvPr/>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232711" y="20551458"/>
            <a:ext cx="1796567" cy="179656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Invoice - Free business icons">
            <a:extLst>
              <a:ext uri="{FF2B5EF4-FFF2-40B4-BE49-F238E27FC236}">
                <a16:creationId xmlns:a16="http://schemas.microsoft.com/office/drawing/2014/main" id="{E782347A-81C1-0B48-2330-FB648C897D8D}"/>
              </a:ext>
            </a:extLst>
          </p:cNvPr>
          <p:cNvPicPr>
            <a:picLocks noChangeAspect="1"/>
          </p:cNvPicPr>
          <p:nvPr/>
        </p:nvPicPr>
        <p:blipFill>
          <a:blip r:embed="rId16"/>
          <a:stretch>
            <a:fillRect/>
          </a:stretch>
        </p:blipFill>
        <p:spPr>
          <a:xfrm>
            <a:off x="34357679" y="22884364"/>
            <a:ext cx="1587566" cy="1529815"/>
          </a:xfrm>
          <a:prstGeom prst="rect">
            <a:avLst/>
          </a:prstGeom>
        </p:spPr>
      </p:pic>
      <p:pic>
        <p:nvPicPr>
          <p:cNvPr id="17" name="Picture 22">
            <a:extLst>
              <a:ext uri="{FF2B5EF4-FFF2-40B4-BE49-F238E27FC236}">
                <a16:creationId xmlns:a16="http://schemas.microsoft.com/office/drawing/2014/main" id="{9C9F5B2D-CA6F-3144-B091-EA43B8D97985}"/>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325774">
            <a:off x="40849206" y="24811229"/>
            <a:ext cx="2077098" cy="2039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9430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241</TotalTime>
  <Words>2737</Words>
  <Application>Microsoft Macintosh PowerPoint</Application>
  <PresentationFormat>Custom</PresentationFormat>
  <Paragraphs>275</Paragraphs>
  <Slides>11</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Aptos</vt:lpstr>
      <vt:lpstr>Arial</vt:lpstr>
      <vt:lpstr>Calibri</vt:lpstr>
      <vt:lpstr>Calibri Light</vt:lpstr>
      <vt:lpstr>Georgia</vt:lpstr>
      <vt:lpstr>Menlo</vt:lpstr>
      <vt:lpstr>Roboto</vt:lpstr>
      <vt:lpstr>Segoe UI</vt:lpstr>
      <vt:lpstr>Source Sans Pro</vt:lpstr>
      <vt:lpstr>Times New Roman</vt:lpstr>
      <vt:lpstr>Wingdings</vt:lpstr>
      <vt:lpstr>Office Theme</vt:lpstr>
      <vt:lpstr>PowerPoint Presentation</vt:lpstr>
      <vt:lpstr>PowerPoint Presentation</vt:lpstr>
      <vt:lpstr>Figures – backups</vt:lpstr>
      <vt:lpstr>PowerPoint Presentation</vt:lpstr>
      <vt:lpstr>PowerPoint Presentation</vt:lpstr>
      <vt:lpstr>PowerPoint Presentation</vt:lpstr>
      <vt:lpstr>Full Abstract</vt:lpstr>
      <vt:lpstr>Alternative color palattes below</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 S</dc:creator>
  <cp:lastModifiedBy>Snyder, Christopher</cp:lastModifiedBy>
  <cp:revision>2</cp:revision>
  <dcterms:created xsi:type="dcterms:W3CDTF">2024-04-20T01:14:06Z</dcterms:created>
  <dcterms:modified xsi:type="dcterms:W3CDTF">2024-05-30T20:40:14Z</dcterms:modified>
</cp:coreProperties>
</file>